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6" r:id="rId5"/>
  </p:sldMasterIdLst>
  <p:notesMasterIdLst>
    <p:notesMasterId r:id="rId21"/>
  </p:notesMasterIdLst>
  <p:sldIdLst>
    <p:sldId id="626" r:id="rId6"/>
    <p:sldId id="611" r:id="rId7"/>
    <p:sldId id="614" r:id="rId8"/>
    <p:sldId id="624" r:id="rId9"/>
    <p:sldId id="625" r:id="rId10"/>
    <p:sldId id="585" r:id="rId11"/>
    <p:sldId id="616" r:id="rId12"/>
    <p:sldId id="617" r:id="rId13"/>
    <p:sldId id="618" r:id="rId14"/>
    <p:sldId id="619" r:id="rId15"/>
    <p:sldId id="620" r:id="rId16"/>
    <p:sldId id="621" r:id="rId17"/>
    <p:sldId id="622" r:id="rId18"/>
    <p:sldId id="623" r:id="rId19"/>
    <p:sldId id="552" r:id="rId20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9C25"/>
    <a:srgbClr val="245471"/>
    <a:srgbClr val="EFE15F"/>
    <a:srgbClr val="0FB2CB"/>
    <a:srgbClr val="E0F3F7"/>
    <a:srgbClr val="288FBD"/>
    <a:srgbClr val="245971"/>
    <a:srgbClr val="29A5C0"/>
    <a:srgbClr val="EBA93A"/>
    <a:srgbClr val="D5CD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43" autoAdjust="0"/>
    <p:restoredTop sz="96327" autoAdjust="0"/>
  </p:normalViewPr>
  <p:slideViewPr>
    <p:cSldViewPr snapToObjects="1">
      <p:cViewPr varScale="1">
        <p:scale>
          <a:sx n="128" d="100"/>
          <a:sy n="128" d="100"/>
        </p:scale>
        <p:origin x="848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18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6649" tIns="48324" rIns="96649" bIns="483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0060"/>
          </a:xfrm>
          <a:prstGeom prst="rect">
            <a:avLst/>
          </a:prstGeom>
        </p:spPr>
        <p:txBody>
          <a:bodyPr vert="horz" lIns="96649" tIns="48324" rIns="96649" bIns="48324" rtlCol="0"/>
          <a:lstStyle>
            <a:lvl1pPr algn="r">
              <a:defRPr sz="1300"/>
            </a:lvl1pPr>
          </a:lstStyle>
          <a:p>
            <a:fld id="{25915490-5F69-4915-8BFA-8658A718D429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2313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9" tIns="48324" rIns="96649" bIns="483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6649" tIns="48324" rIns="96649" bIns="483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0060"/>
          </a:xfrm>
          <a:prstGeom prst="rect">
            <a:avLst/>
          </a:prstGeom>
        </p:spPr>
        <p:txBody>
          <a:bodyPr vert="horz" lIns="96649" tIns="48324" rIns="96649" bIns="483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0060"/>
          </a:xfrm>
          <a:prstGeom prst="rect">
            <a:avLst/>
          </a:prstGeom>
        </p:spPr>
        <p:txBody>
          <a:bodyPr vert="horz" lIns="96649" tIns="48324" rIns="96649" bIns="48324" rtlCol="0" anchor="b"/>
          <a:lstStyle>
            <a:lvl1pPr algn="r">
              <a:defRPr sz="1300"/>
            </a:lvl1pPr>
          </a:lstStyle>
          <a:p>
            <a:fld id="{DBE703DA-1728-49DD-9606-1EF70B0F4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811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703DA-1728-49DD-9606-1EF70B0F45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115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703DA-1728-49DD-9606-1EF70B0F45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52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703DA-1728-49DD-9606-1EF70B0F45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684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703DA-1728-49DD-9606-1EF70B0F45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727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703DA-1728-49DD-9606-1EF70B0F45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99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703DA-1728-49DD-9606-1EF70B0F45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902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Comenzamos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agradeciendo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La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retroalimentación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es un regalo y me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gustaría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agradecerles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todos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tomarse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tiempo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para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aplicar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la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encuesta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YouthTruth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entre sus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estudiantes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y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familias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Y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agradecerles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también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ustedes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completar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la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encuesta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Como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organización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aprendizaje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queremos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escuchar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aquellos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quienes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servimos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y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estamos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agradecidos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comentarios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que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recibimos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Por lo tanto, gracias.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703DA-1728-49DD-9606-1EF70B0F45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15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Tu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qué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 </a:t>
            </a:r>
            <a:endParaRPr lang="en-US" b="0" dirty="0">
              <a:effectLst/>
            </a:endParaRPr>
          </a:p>
          <a:p>
            <a:pPr rtl="0">
              <a:spcBef>
                <a:spcPts val="800"/>
              </a:spcBef>
              <a:spcAft>
                <a:spcPts val="0"/>
              </a:spcAft>
            </a:pP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Aquí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hay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ejemplos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otros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….</a:t>
            </a:r>
            <a:endParaRPr lang="en-US" b="0" dirty="0">
              <a:effectLst/>
            </a:endParaRPr>
          </a:p>
          <a:p>
            <a:pPr rtl="0" fontAlgn="base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Las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percepciones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estudiantes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están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empíricamente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vinculadas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resultados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académicos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lo que es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inteligente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saber lo que sus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estudiantes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están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experimentando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Además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de ser lo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inteligente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y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respaldado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la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investigación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también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creemos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que es lo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correcto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¡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Necesitamos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escuchar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aquellos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quienes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servimos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sobre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lo que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funciona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y lo que no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funciona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desde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sus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perspectivas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únicas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!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Indicadores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clima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y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compromiso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de ESSA 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Si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está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California: LCAP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Para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ayudarnos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crecer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innovar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como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una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organización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aprendizaje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Para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ayudarnos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evaluar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las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necesidades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nuestra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comunidad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para que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podamos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orientar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mejor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resultados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Para la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planificación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estratégica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y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establecimiento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objetivos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Para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monitorear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efecto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cambios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que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estamos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haciendo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Para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desarrollo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profesional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y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coaching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Para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ayudarnos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estar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informados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mientras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aplicamos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cambios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modelo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escolar,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educativos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y/o de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liderazgo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703DA-1728-49DD-9606-1EF70B0F45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437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703DA-1728-49DD-9606-1EF70B0F45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28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703DA-1728-49DD-9606-1EF70B0F45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68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703DA-1728-49DD-9606-1EF70B0F45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60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703DA-1728-49DD-9606-1EF70B0F45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26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703DA-1728-49DD-9606-1EF70B0F45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41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E703DA-1728-49DD-9606-1EF70B0F45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8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321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solidFill>
          <a:srgbClr val="29A5C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615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rgbClr val="AFC79D">
            <a:alpha val="4319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11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257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64212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5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4597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5823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7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emf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10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10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D925DB-26B8-C165-B883-D3D3C2550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811" y="3636037"/>
            <a:ext cx="174987" cy="152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D5BA0C-E675-6006-3037-B68815FB1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811" y="2948630"/>
            <a:ext cx="174987" cy="15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4B95C2-62E0-482F-150A-6F076C9FD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811" y="5010851"/>
            <a:ext cx="174987" cy="152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0528C9-31D1-E2CA-B0BB-4622C544B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811" y="4323444"/>
            <a:ext cx="174987" cy="152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227CF3-D8E6-86AF-E0B3-0AE037C75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22" y="387169"/>
            <a:ext cx="3886200" cy="56011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3E8DEA4-C725-48D9-B2D1-A51870A86F25}"/>
              </a:ext>
            </a:extLst>
          </p:cNvPr>
          <p:cNvSpPr txBox="1">
            <a:spLocks/>
          </p:cNvSpPr>
          <p:nvPr/>
        </p:nvSpPr>
        <p:spPr>
          <a:xfrm>
            <a:off x="4" y="1759130"/>
            <a:ext cx="12191996" cy="598639"/>
          </a:xfr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400"/>
            <a:r>
              <a:rPr lang="en-US" sz="3600" kern="0" dirty="0" err="1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Cómo</a:t>
            </a:r>
            <a:r>
              <a:rPr lang="en-US" sz="3600" kern="0" dirty="0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 </a:t>
            </a:r>
            <a:r>
              <a:rPr lang="en-US" sz="3600" kern="0" dirty="0" err="1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utilizar</a:t>
            </a:r>
            <a:r>
              <a:rPr lang="en-US" sz="3600" kern="0" dirty="0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 </a:t>
            </a:r>
            <a:r>
              <a:rPr lang="en-US" sz="3600" kern="0" dirty="0" err="1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esta</a:t>
            </a:r>
            <a:r>
              <a:rPr lang="en-US" sz="3600" kern="0" dirty="0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 </a:t>
            </a:r>
            <a:r>
              <a:rPr lang="en-US" sz="3600" kern="0" dirty="0" err="1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plantilla</a:t>
            </a:r>
            <a:endParaRPr lang="en-US" sz="3600" b="1" kern="0" dirty="0">
              <a:solidFill>
                <a:srgbClr val="245471"/>
              </a:solidFill>
              <a:latin typeface="Calibri" panose="020F0502020204030204" pitchFamily="34" charset="0"/>
              <a:ea typeface="Lato Light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2706C0-5F61-715F-E70C-78244C79EDE5}"/>
              </a:ext>
            </a:extLst>
          </p:cNvPr>
          <p:cNvSpPr/>
          <p:nvPr/>
        </p:nvSpPr>
        <p:spPr>
          <a:xfrm>
            <a:off x="2590800" y="2613575"/>
            <a:ext cx="7924800" cy="2720425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>
              <a:lnSpc>
                <a:spcPct val="170000"/>
              </a:lnSpc>
              <a:spcBef>
                <a:spcPts val="500"/>
              </a:spcBef>
            </a:pP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Usa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esta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plantilla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para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compartir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tus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datos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de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YouthTruth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.</a:t>
            </a:r>
          </a:p>
          <a:p>
            <a:pPr>
              <a:lnSpc>
                <a:spcPct val="170000"/>
              </a:lnSpc>
              <a:spcBef>
                <a:spcPts val="500"/>
              </a:spcBef>
            </a:pP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Incluye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tu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información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personalizada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en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los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lugares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indicados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.</a:t>
            </a:r>
          </a:p>
          <a:p>
            <a:pPr>
              <a:lnSpc>
                <a:spcPct val="170000"/>
              </a:lnSpc>
              <a:spcBef>
                <a:spcPts val="500"/>
              </a:spcBef>
            </a:pP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Agrega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el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logotipo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de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tu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escuela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/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distrito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.</a:t>
            </a:r>
          </a:p>
          <a:p>
            <a:pPr>
              <a:lnSpc>
                <a:spcPct val="170000"/>
              </a:lnSpc>
              <a:spcBef>
                <a:spcPts val="500"/>
              </a:spcBef>
            </a:pP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¡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Asegúrate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de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eliminar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todas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las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diapositivas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irrelevantes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410996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8740"/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6C31E3-8D89-1394-0EA7-56C0F56B3053}"/>
              </a:ext>
            </a:extLst>
          </p:cNvPr>
          <p:cNvSpPr/>
          <p:nvPr/>
        </p:nvSpPr>
        <p:spPr>
          <a:xfrm>
            <a:off x="-4156" y="3402"/>
            <a:ext cx="12196156" cy="6858000"/>
          </a:xfrm>
          <a:prstGeom prst="rect">
            <a:avLst/>
          </a:prstGeom>
          <a:solidFill>
            <a:srgbClr val="29A5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7A17D1-572B-3284-D195-396D71DF4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4701945"/>
            <a:ext cx="822694" cy="598641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8B9C35DF-984A-9CDE-2729-1FBF0EB8E27B}"/>
              </a:ext>
            </a:extLst>
          </p:cNvPr>
          <p:cNvSpPr txBox="1"/>
          <p:nvPr/>
        </p:nvSpPr>
        <p:spPr>
          <a:xfrm>
            <a:off x="-4156" y="361323"/>
            <a:ext cx="12196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FORTALEZAS</a:t>
            </a:r>
            <a:endParaRPr lang="en-US" sz="3600" b="1" dirty="0">
              <a:solidFill>
                <a:schemeClr val="bg1"/>
              </a:solidFill>
              <a:highlight>
                <a:srgbClr val="FFFF00"/>
              </a:highlight>
              <a:latin typeface="Calibri" panose="020F0502020204030204" pitchFamily="34" charset="0"/>
              <a:ea typeface="Lato Light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8CD3C4D-C1FE-51C2-B206-F82631557E69}"/>
              </a:ext>
            </a:extLst>
          </p:cNvPr>
          <p:cNvSpPr/>
          <p:nvPr/>
        </p:nvSpPr>
        <p:spPr>
          <a:xfrm>
            <a:off x="4876800" y="5923715"/>
            <a:ext cx="2438400" cy="610985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EA6484E0-45CC-38D7-DC16-2779E35D72B6}"/>
              </a:ext>
            </a:extLst>
          </p:cNvPr>
          <p:cNvSpPr txBox="1"/>
          <p:nvPr/>
        </p:nvSpPr>
        <p:spPr>
          <a:xfrm>
            <a:off x="9646" y="5998376"/>
            <a:ext cx="12196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Tu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logotipo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aquí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highlight>
                <a:srgbClr val="FFFF00"/>
              </a:highlight>
              <a:latin typeface="Calibri" panose="020F0502020204030204" pitchFamily="34" charset="0"/>
              <a:ea typeface="Lato Light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F37D91-BAAC-FAA2-D53E-2AD62E7C842B}"/>
              </a:ext>
            </a:extLst>
          </p:cNvPr>
          <p:cNvSpPr txBox="1"/>
          <p:nvPr/>
        </p:nvSpPr>
        <p:spPr>
          <a:xfrm>
            <a:off x="517450" y="1584123"/>
            <a:ext cx="107864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 rtl="0">
              <a:spcBef>
                <a:spcPts val="0"/>
              </a:spcBef>
              <a:spcAft>
                <a:spcPts val="0"/>
              </a:spcAft>
            </a:pPr>
            <a:r>
              <a:rPr lang="en-US" sz="4000" b="1" u="none" strike="noStrike" dirty="0">
                <a:solidFill>
                  <a:srgbClr val="EFE15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XX</a:t>
            </a:r>
            <a:r>
              <a:rPr lang="en-US" sz="4000" u="none" strike="noStrike" dirty="0">
                <a:solidFill>
                  <a:srgbClr val="EFE15F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%</a:t>
            </a:r>
            <a:r>
              <a:rPr lang="en-US" sz="4000" b="1" u="none" strike="noStrike" dirty="0">
                <a:solidFill>
                  <a:srgbClr val="EFE15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nuestros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estudiantes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coinciden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que…</a:t>
            </a:r>
            <a:endParaRPr lang="en-US" sz="400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F084BD1-2B34-D4F0-F1A8-5E7B0DC35C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6096001"/>
            <a:ext cx="609598" cy="3864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A8FED2-3A2E-1F47-9A44-7B93A78F0085}"/>
              </a:ext>
            </a:extLst>
          </p:cNvPr>
          <p:cNvSpPr txBox="1"/>
          <p:nvPr/>
        </p:nvSpPr>
        <p:spPr>
          <a:xfrm>
            <a:off x="1419386" y="2629499"/>
            <a:ext cx="93532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 rtl="0">
              <a:spcBef>
                <a:spcPts val="0"/>
              </a:spcBef>
              <a:spcAft>
                <a:spcPts val="0"/>
              </a:spcAft>
            </a:pPr>
            <a:r>
              <a:rPr lang="en-US" sz="4000" b="1" u="none" strike="noStrike" dirty="0">
                <a:solidFill>
                  <a:srgbClr val="EFE15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XX</a:t>
            </a:r>
            <a:r>
              <a:rPr lang="en-US" sz="4000" u="none" strike="noStrike" dirty="0">
                <a:solidFill>
                  <a:srgbClr val="EFE15F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%</a:t>
            </a:r>
            <a:r>
              <a:rPr lang="en-US" sz="4000" b="1" u="none" strike="noStrike" dirty="0">
                <a:solidFill>
                  <a:srgbClr val="EFE15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nuestras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familias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que…</a:t>
            </a:r>
            <a:endParaRPr lang="en-US" sz="400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15B54C-13C6-4B01-FF3E-B0F48D91DFF2}"/>
              </a:ext>
            </a:extLst>
          </p:cNvPr>
          <p:cNvSpPr txBox="1"/>
          <p:nvPr/>
        </p:nvSpPr>
        <p:spPr>
          <a:xfrm>
            <a:off x="1463438" y="3610054"/>
            <a:ext cx="93532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 rtl="0">
              <a:spcBef>
                <a:spcPts val="0"/>
              </a:spcBef>
              <a:spcAft>
                <a:spcPts val="0"/>
              </a:spcAft>
            </a:pPr>
            <a:r>
              <a:rPr lang="en-US" sz="4000" b="1" u="none" strike="noStrike" dirty="0">
                <a:solidFill>
                  <a:srgbClr val="EFE15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XX</a:t>
            </a:r>
            <a:r>
              <a:rPr lang="en-US" sz="4000" u="none" strike="noStrike" dirty="0">
                <a:solidFill>
                  <a:srgbClr val="EFE15F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%</a:t>
            </a:r>
            <a:r>
              <a:rPr lang="en-US" sz="4000" b="1" u="none" strike="noStrike" dirty="0">
                <a:solidFill>
                  <a:srgbClr val="EFE15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nuestro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personal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considera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que…</a:t>
            </a:r>
            <a:endParaRPr lang="en-US" sz="400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1A59972-1A83-D431-4980-BECE6CBE4F5C}"/>
              </a:ext>
            </a:extLst>
          </p:cNvPr>
          <p:cNvSpPr/>
          <p:nvPr/>
        </p:nvSpPr>
        <p:spPr>
          <a:xfrm>
            <a:off x="2657307" y="4917709"/>
            <a:ext cx="7426212" cy="455364"/>
          </a:xfrm>
          <a:custGeom>
            <a:avLst/>
            <a:gdLst>
              <a:gd name="connsiteX0" fmla="*/ 0 w 7426212"/>
              <a:gd name="connsiteY0" fmla="*/ 75896 h 455364"/>
              <a:gd name="connsiteX1" fmla="*/ 75896 w 7426212"/>
              <a:gd name="connsiteY1" fmla="*/ 0 h 455364"/>
              <a:gd name="connsiteX2" fmla="*/ 7350316 w 7426212"/>
              <a:gd name="connsiteY2" fmla="*/ 0 h 455364"/>
              <a:gd name="connsiteX3" fmla="*/ 7426212 w 7426212"/>
              <a:gd name="connsiteY3" fmla="*/ 75896 h 455364"/>
              <a:gd name="connsiteX4" fmla="*/ 7426212 w 7426212"/>
              <a:gd name="connsiteY4" fmla="*/ 379468 h 455364"/>
              <a:gd name="connsiteX5" fmla="*/ 7350316 w 7426212"/>
              <a:gd name="connsiteY5" fmla="*/ 455364 h 455364"/>
              <a:gd name="connsiteX6" fmla="*/ 75896 w 7426212"/>
              <a:gd name="connsiteY6" fmla="*/ 455364 h 455364"/>
              <a:gd name="connsiteX7" fmla="*/ 0 w 7426212"/>
              <a:gd name="connsiteY7" fmla="*/ 379468 h 455364"/>
              <a:gd name="connsiteX8" fmla="*/ 0 w 7426212"/>
              <a:gd name="connsiteY8" fmla="*/ 75896 h 45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26212" h="455364" fill="none" extrusionOk="0">
                <a:moveTo>
                  <a:pt x="0" y="75896"/>
                </a:moveTo>
                <a:cubicBezTo>
                  <a:pt x="-3675" y="33386"/>
                  <a:pt x="38094" y="3364"/>
                  <a:pt x="75896" y="0"/>
                </a:cubicBezTo>
                <a:cubicBezTo>
                  <a:pt x="1720126" y="130954"/>
                  <a:pt x="6290945" y="43574"/>
                  <a:pt x="7350316" y="0"/>
                </a:cubicBezTo>
                <a:cubicBezTo>
                  <a:pt x="7393105" y="1345"/>
                  <a:pt x="7427067" y="35028"/>
                  <a:pt x="7426212" y="75896"/>
                </a:cubicBezTo>
                <a:cubicBezTo>
                  <a:pt x="7441339" y="127404"/>
                  <a:pt x="7431218" y="321323"/>
                  <a:pt x="7426212" y="379468"/>
                </a:cubicBezTo>
                <a:cubicBezTo>
                  <a:pt x="7422065" y="422065"/>
                  <a:pt x="7387660" y="452209"/>
                  <a:pt x="7350316" y="455364"/>
                </a:cubicBezTo>
                <a:cubicBezTo>
                  <a:pt x="5758651" y="610561"/>
                  <a:pt x="3428704" y="618384"/>
                  <a:pt x="75896" y="455364"/>
                </a:cubicBezTo>
                <a:cubicBezTo>
                  <a:pt x="34024" y="454772"/>
                  <a:pt x="-6342" y="425087"/>
                  <a:pt x="0" y="379468"/>
                </a:cubicBezTo>
                <a:cubicBezTo>
                  <a:pt x="-19460" y="307986"/>
                  <a:pt x="-9165" y="117260"/>
                  <a:pt x="0" y="75896"/>
                </a:cubicBezTo>
                <a:close/>
              </a:path>
              <a:path w="7426212" h="455364" stroke="0" extrusionOk="0">
                <a:moveTo>
                  <a:pt x="0" y="75896"/>
                </a:moveTo>
                <a:cubicBezTo>
                  <a:pt x="-757" y="33513"/>
                  <a:pt x="30429" y="1333"/>
                  <a:pt x="75896" y="0"/>
                </a:cubicBezTo>
                <a:cubicBezTo>
                  <a:pt x="2328441" y="132882"/>
                  <a:pt x="3830749" y="-84951"/>
                  <a:pt x="7350316" y="0"/>
                </a:cubicBezTo>
                <a:cubicBezTo>
                  <a:pt x="7391363" y="849"/>
                  <a:pt x="7425023" y="40555"/>
                  <a:pt x="7426212" y="75896"/>
                </a:cubicBezTo>
                <a:cubicBezTo>
                  <a:pt x="7419098" y="124729"/>
                  <a:pt x="7407579" y="292611"/>
                  <a:pt x="7426212" y="379468"/>
                </a:cubicBezTo>
                <a:cubicBezTo>
                  <a:pt x="7434251" y="422338"/>
                  <a:pt x="7393037" y="453708"/>
                  <a:pt x="7350316" y="455364"/>
                </a:cubicBezTo>
                <a:cubicBezTo>
                  <a:pt x="5069350" y="543003"/>
                  <a:pt x="1376031" y="382685"/>
                  <a:pt x="75896" y="455364"/>
                </a:cubicBezTo>
                <a:cubicBezTo>
                  <a:pt x="33158" y="447521"/>
                  <a:pt x="-2844" y="425337"/>
                  <a:pt x="0" y="379468"/>
                </a:cubicBezTo>
                <a:cubicBezTo>
                  <a:pt x="-1257" y="324942"/>
                  <a:pt x="-730" y="113314"/>
                  <a:pt x="0" y="75896"/>
                </a:cubicBezTo>
                <a:close/>
              </a:path>
            </a:pathLst>
          </a:custGeom>
          <a:solidFill>
            <a:schemeClr val="bg1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658873-0C63-432A-A9CB-86619D6502B8}"/>
              </a:ext>
            </a:extLst>
          </p:cNvPr>
          <p:cNvSpPr/>
          <p:nvPr/>
        </p:nvSpPr>
        <p:spPr>
          <a:xfrm>
            <a:off x="2768321" y="4953000"/>
            <a:ext cx="7315200" cy="338554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r>
              <a:rPr lang="en-US" sz="1600" dirty="0" err="1">
                <a:solidFill>
                  <a:srgbClr val="F89C24"/>
                </a:solidFill>
                <a:effectLst/>
                <a:latin typeface="Lato" panose="020F0502020204030203" pitchFamily="34" charset="77"/>
              </a:rPr>
              <a:t>Elige</a:t>
            </a:r>
            <a:r>
              <a:rPr lang="en-US" sz="1600" dirty="0">
                <a:solidFill>
                  <a:srgbClr val="F89C24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600" dirty="0" err="1">
                <a:solidFill>
                  <a:srgbClr val="F89C24"/>
                </a:solidFill>
                <a:effectLst/>
                <a:latin typeface="Lato" panose="020F0502020204030203" pitchFamily="34" charset="77"/>
              </a:rPr>
              <a:t>fortalezas</a:t>
            </a:r>
            <a:r>
              <a:rPr lang="en-US" sz="1600" dirty="0">
                <a:solidFill>
                  <a:srgbClr val="F89C24"/>
                </a:solidFill>
                <a:effectLst/>
                <a:latin typeface="Lato" panose="020F0502020204030203" pitchFamily="34" charset="77"/>
              </a:rPr>
              <a:t> notables de </a:t>
            </a:r>
            <a:r>
              <a:rPr lang="en-US" sz="1600" dirty="0" err="1">
                <a:solidFill>
                  <a:srgbClr val="F89C24"/>
                </a:solidFill>
                <a:effectLst/>
                <a:latin typeface="Lato" panose="020F0502020204030203" pitchFamily="34" charset="77"/>
              </a:rPr>
              <a:t>tus</a:t>
            </a:r>
            <a:r>
              <a:rPr lang="en-US" sz="1600" dirty="0">
                <a:solidFill>
                  <a:srgbClr val="F89C24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600" dirty="0" err="1">
                <a:solidFill>
                  <a:srgbClr val="F89C24"/>
                </a:solidFill>
                <a:effectLst/>
                <a:latin typeface="Lato" panose="020F0502020204030203" pitchFamily="34" charset="77"/>
              </a:rPr>
              <a:t>datos</a:t>
            </a:r>
            <a:r>
              <a:rPr lang="en-US" sz="1600" dirty="0">
                <a:solidFill>
                  <a:srgbClr val="F89C24"/>
                </a:solidFill>
                <a:effectLst/>
                <a:latin typeface="Lato" panose="020F0502020204030203" pitchFamily="34" charset="77"/>
              </a:rPr>
              <a:t> y </a:t>
            </a:r>
            <a:r>
              <a:rPr lang="en-US" sz="1600" dirty="0" err="1">
                <a:solidFill>
                  <a:srgbClr val="F89C24"/>
                </a:solidFill>
                <a:effectLst/>
                <a:latin typeface="Lato" panose="020F0502020204030203" pitchFamily="34" charset="77"/>
              </a:rPr>
              <a:t>comparte</a:t>
            </a:r>
            <a:r>
              <a:rPr lang="en-US" sz="1600" dirty="0">
                <a:solidFill>
                  <a:srgbClr val="F89C24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600" dirty="0" err="1">
                <a:solidFill>
                  <a:srgbClr val="F89C24"/>
                </a:solidFill>
                <a:effectLst/>
                <a:latin typeface="Lato" panose="020F0502020204030203" pitchFamily="34" charset="77"/>
              </a:rPr>
              <a:t>tu</a:t>
            </a:r>
            <a:r>
              <a:rPr lang="en-US" sz="1600" dirty="0">
                <a:solidFill>
                  <a:srgbClr val="F89C24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600" dirty="0" err="1">
                <a:solidFill>
                  <a:srgbClr val="F89C24"/>
                </a:solidFill>
                <a:effectLst/>
                <a:latin typeface="Lato" panose="020F0502020204030203" pitchFamily="34" charset="77"/>
              </a:rPr>
              <a:t>porcentaje</a:t>
            </a:r>
            <a:r>
              <a:rPr lang="en-US" sz="1600" dirty="0">
                <a:solidFill>
                  <a:srgbClr val="F89C24"/>
                </a:solidFill>
                <a:effectLst/>
                <a:latin typeface="Lato" panose="020F0502020204030203" pitchFamily="34" charset="77"/>
              </a:rPr>
              <a:t> de </a:t>
            </a:r>
            <a:r>
              <a:rPr lang="en-US" sz="1600" dirty="0" err="1">
                <a:solidFill>
                  <a:srgbClr val="F89C24"/>
                </a:solidFill>
                <a:effectLst/>
                <a:latin typeface="Lato" panose="020F0502020204030203" pitchFamily="34" charset="77"/>
              </a:rPr>
              <a:t>positivos</a:t>
            </a:r>
            <a:r>
              <a:rPr lang="en-US" sz="1600" dirty="0">
                <a:solidFill>
                  <a:srgbClr val="F89C24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en-US" sz="1600" dirty="0" err="1">
                <a:solidFill>
                  <a:srgbClr val="F89C24"/>
                </a:solidFill>
                <a:effectLst/>
                <a:latin typeface="Lato" panose="020F0502020204030203" pitchFamily="34" charset="77"/>
              </a:rPr>
              <a:t>aquí</a:t>
            </a:r>
            <a:r>
              <a:rPr lang="en-US" sz="1600" dirty="0">
                <a:solidFill>
                  <a:srgbClr val="F89C24"/>
                </a:solidFill>
                <a:effectLst/>
                <a:latin typeface="Lato" panose="020F0502020204030203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2242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8740"/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6C31E3-8D89-1394-0EA7-56C0F56B3053}"/>
              </a:ext>
            </a:extLst>
          </p:cNvPr>
          <p:cNvSpPr/>
          <p:nvPr/>
        </p:nvSpPr>
        <p:spPr>
          <a:xfrm>
            <a:off x="0" y="0"/>
            <a:ext cx="12196156" cy="6858000"/>
          </a:xfrm>
          <a:prstGeom prst="rect">
            <a:avLst/>
          </a:prstGeom>
          <a:solidFill>
            <a:srgbClr val="29A5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9F6E73E-F52A-5875-378C-C3400CF0863F}"/>
              </a:ext>
            </a:extLst>
          </p:cNvPr>
          <p:cNvSpPr/>
          <p:nvPr/>
        </p:nvSpPr>
        <p:spPr>
          <a:xfrm>
            <a:off x="2435328" y="4917709"/>
            <a:ext cx="8004072" cy="455364"/>
          </a:xfrm>
          <a:custGeom>
            <a:avLst/>
            <a:gdLst>
              <a:gd name="connsiteX0" fmla="*/ 0 w 8004072"/>
              <a:gd name="connsiteY0" fmla="*/ 75896 h 455364"/>
              <a:gd name="connsiteX1" fmla="*/ 75896 w 8004072"/>
              <a:gd name="connsiteY1" fmla="*/ 0 h 455364"/>
              <a:gd name="connsiteX2" fmla="*/ 7928176 w 8004072"/>
              <a:gd name="connsiteY2" fmla="*/ 0 h 455364"/>
              <a:gd name="connsiteX3" fmla="*/ 8004072 w 8004072"/>
              <a:gd name="connsiteY3" fmla="*/ 75896 h 455364"/>
              <a:gd name="connsiteX4" fmla="*/ 8004072 w 8004072"/>
              <a:gd name="connsiteY4" fmla="*/ 379468 h 455364"/>
              <a:gd name="connsiteX5" fmla="*/ 7928176 w 8004072"/>
              <a:gd name="connsiteY5" fmla="*/ 455364 h 455364"/>
              <a:gd name="connsiteX6" fmla="*/ 75896 w 8004072"/>
              <a:gd name="connsiteY6" fmla="*/ 455364 h 455364"/>
              <a:gd name="connsiteX7" fmla="*/ 0 w 8004072"/>
              <a:gd name="connsiteY7" fmla="*/ 379468 h 455364"/>
              <a:gd name="connsiteX8" fmla="*/ 0 w 8004072"/>
              <a:gd name="connsiteY8" fmla="*/ 75896 h 45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04072" h="455364" fill="none" extrusionOk="0">
                <a:moveTo>
                  <a:pt x="0" y="75896"/>
                </a:moveTo>
                <a:cubicBezTo>
                  <a:pt x="-3675" y="33386"/>
                  <a:pt x="38094" y="3364"/>
                  <a:pt x="75896" y="0"/>
                </a:cubicBezTo>
                <a:cubicBezTo>
                  <a:pt x="2106673" y="130954"/>
                  <a:pt x="7072388" y="43574"/>
                  <a:pt x="7928176" y="0"/>
                </a:cubicBezTo>
                <a:cubicBezTo>
                  <a:pt x="7970965" y="1345"/>
                  <a:pt x="8004927" y="35028"/>
                  <a:pt x="8004072" y="75896"/>
                </a:cubicBezTo>
                <a:cubicBezTo>
                  <a:pt x="8019199" y="127404"/>
                  <a:pt x="8009078" y="321323"/>
                  <a:pt x="8004072" y="379468"/>
                </a:cubicBezTo>
                <a:cubicBezTo>
                  <a:pt x="7999925" y="422065"/>
                  <a:pt x="7965520" y="452209"/>
                  <a:pt x="7928176" y="455364"/>
                </a:cubicBezTo>
                <a:cubicBezTo>
                  <a:pt x="5279215" y="610561"/>
                  <a:pt x="1867225" y="618384"/>
                  <a:pt x="75896" y="455364"/>
                </a:cubicBezTo>
                <a:cubicBezTo>
                  <a:pt x="34024" y="454772"/>
                  <a:pt x="-6342" y="425087"/>
                  <a:pt x="0" y="379468"/>
                </a:cubicBezTo>
                <a:cubicBezTo>
                  <a:pt x="-19460" y="307986"/>
                  <a:pt x="-9165" y="117260"/>
                  <a:pt x="0" y="75896"/>
                </a:cubicBezTo>
                <a:close/>
              </a:path>
              <a:path w="8004072" h="455364" stroke="0" extrusionOk="0">
                <a:moveTo>
                  <a:pt x="0" y="75896"/>
                </a:moveTo>
                <a:cubicBezTo>
                  <a:pt x="-757" y="33513"/>
                  <a:pt x="30429" y="1333"/>
                  <a:pt x="75896" y="0"/>
                </a:cubicBezTo>
                <a:cubicBezTo>
                  <a:pt x="1099494" y="132882"/>
                  <a:pt x="4275232" y="-84951"/>
                  <a:pt x="7928176" y="0"/>
                </a:cubicBezTo>
                <a:cubicBezTo>
                  <a:pt x="7969223" y="849"/>
                  <a:pt x="8002883" y="40555"/>
                  <a:pt x="8004072" y="75896"/>
                </a:cubicBezTo>
                <a:cubicBezTo>
                  <a:pt x="7996958" y="124729"/>
                  <a:pt x="7985439" y="292611"/>
                  <a:pt x="8004072" y="379468"/>
                </a:cubicBezTo>
                <a:cubicBezTo>
                  <a:pt x="8012111" y="422338"/>
                  <a:pt x="7970897" y="453708"/>
                  <a:pt x="7928176" y="455364"/>
                </a:cubicBezTo>
                <a:cubicBezTo>
                  <a:pt x="4238470" y="543003"/>
                  <a:pt x="1744323" y="382685"/>
                  <a:pt x="75896" y="455364"/>
                </a:cubicBezTo>
                <a:cubicBezTo>
                  <a:pt x="33158" y="447521"/>
                  <a:pt x="-2844" y="425337"/>
                  <a:pt x="0" y="379468"/>
                </a:cubicBezTo>
                <a:cubicBezTo>
                  <a:pt x="-1257" y="324942"/>
                  <a:pt x="-730" y="113314"/>
                  <a:pt x="0" y="75896"/>
                </a:cubicBezTo>
                <a:close/>
              </a:path>
            </a:pathLst>
          </a:custGeom>
          <a:solidFill>
            <a:schemeClr val="bg1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8B9C35DF-984A-9CDE-2729-1FBF0EB8E27B}"/>
              </a:ext>
            </a:extLst>
          </p:cNvPr>
          <p:cNvSpPr txBox="1"/>
          <p:nvPr/>
        </p:nvSpPr>
        <p:spPr>
          <a:xfrm>
            <a:off x="-4156" y="361323"/>
            <a:ext cx="12196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ÁREAS PARA MEJORAR</a:t>
            </a:r>
            <a:endParaRPr lang="en-US" sz="3600" b="1" dirty="0">
              <a:solidFill>
                <a:schemeClr val="bg1"/>
              </a:solidFill>
              <a:highlight>
                <a:srgbClr val="FFFF00"/>
              </a:highlight>
              <a:latin typeface="Calibri" panose="020F0502020204030204" pitchFamily="34" charset="0"/>
              <a:ea typeface="Lato Light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8CD3C4D-C1FE-51C2-B206-F82631557E69}"/>
              </a:ext>
            </a:extLst>
          </p:cNvPr>
          <p:cNvSpPr/>
          <p:nvPr/>
        </p:nvSpPr>
        <p:spPr>
          <a:xfrm>
            <a:off x="4876799" y="5923715"/>
            <a:ext cx="2438401" cy="610985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EA6484E0-45CC-38D7-DC16-2779E35D72B6}"/>
              </a:ext>
            </a:extLst>
          </p:cNvPr>
          <p:cNvSpPr txBox="1"/>
          <p:nvPr/>
        </p:nvSpPr>
        <p:spPr>
          <a:xfrm>
            <a:off x="9646" y="5998376"/>
            <a:ext cx="12196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Tu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logotipo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aquí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highlight>
                <a:srgbClr val="FFFF00"/>
              </a:highlight>
              <a:latin typeface="Calibri" panose="020F0502020204030204" pitchFamily="34" charset="0"/>
              <a:ea typeface="Lato Light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F37D91-BAAC-FAA2-D53E-2AD62E7C842B}"/>
              </a:ext>
            </a:extLst>
          </p:cNvPr>
          <p:cNvSpPr txBox="1"/>
          <p:nvPr/>
        </p:nvSpPr>
        <p:spPr>
          <a:xfrm>
            <a:off x="18506" y="1584123"/>
            <a:ext cx="116108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 rtl="0">
              <a:spcBef>
                <a:spcPts val="0"/>
              </a:spcBef>
              <a:spcAft>
                <a:spcPts val="0"/>
              </a:spcAft>
            </a:pPr>
            <a:r>
              <a:rPr lang="en-US" sz="400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Solo </a:t>
            </a:r>
            <a:r>
              <a:rPr lang="en-US" sz="4000" b="1" u="none" strike="noStrike" dirty="0">
                <a:solidFill>
                  <a:srgbClr val="EFE15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XX</a:t>
            </a:r>
            <a:r>
              <a:rPr lang="en-US" sz="4000" u="none" strike="noStrike" dirty="0">
                <a:solidFill>
                  <a:srgbClr val="EFE15F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%</a:t>
            </a:r>
            <a:r>
              <a:rPr lang="en-US" sz="4000" b="1" u="none" strike="noStrike" dirty="0">
                <a:solidFill>
                  <a:srgbClr val="EFE15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400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n-US" sz="400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nuestros</a:t>
            </a:r>
            <a:r>
              <a:rPr lang="en-US" sz="400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estudiantes</a:t>
            </a:r>
            <a:r>
              <a:rPr lang="en-US" sz="400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coinciden</a:t>
            </a:r>
            <a:r>
              <a:rPr lang="en-US" sz="400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400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que…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F084BD1-2B34-D4F0-F1A8-5E7B0DC35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6096001"/>
            <a:ext cx="609598" cy="3864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A8FED2-3A2E-1F47-9A44-7B93A78F0085}"/>
              </a:ext>
            </a:extLst>
          </p:cNvPr>
          <p:cNvSpPr txBox="1"/>
          <p:nvPr/>
        </p:nvSpPr>
        <p:spPr>
          <a:xfrm>
            <a:off x="988955" y="2645245"/>
            <a:ext cx="102099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 rtl="0">
              <a:spcBef>
                <a:spcPts val="0"/>
              </a:spcBef>
              <a:spcAft>
                <a:spcPts val="0"/>
              </a:spcAft>
            </a:pPr>
            <a:r>
              <a:rPr lang="en-US" sz="400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Solo </a:t>
            </a:r>
            <a:r>
              <a:rPr lang="en-US" sz="4000" b="1" u="none" strike="noStrike" dirty="0">
                <a:solidFill>
                  <a:srgbClr val="EFE15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XX</a:t>
            </a:r>
            <a:r>
              <a:rPr lang="en-US" sz="4000" u="none" strike="noStrike" dirty="0">
                <a:solidFill>
                  <a:srgbClr val="EFE15F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%</a:t>
            </a:r>
            <a:r>
              <a:rPr lang="en-US" sz="4000" b="1" u="none" strike="noStrike" dirty="0">
                <a:solidFill>
                  <a:srgbClr val="EFE15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400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n-US" sz="400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nuestras</a:t>
            </a:r>
            <a:r>
              <a:rPr lang="en-US" sz="400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familias</a:t>
            </a:r>
            <a:r>
              <a:rPr lang="en-US" sz="400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informan</a:t>
            </a:r>
            <a:r>
              <a:rPr lang="en-US" sz="400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que…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15B54C-13C6-4B01-FF3E-B0F48D91DFF2}"/>
              </a:ext>
            </a:extLst>
          </p:cNvPr>
          <p:cNvSpPr txBox="1"/>
          <p:nvPr/>
        </p:nvSpPr>
        <p:spPr>
          <a:xfrm>
            <a:off x="1002757" y="3718738"/>
            <a:ext cx="102099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 rtl="0">
              <a:spcBef>
                <a:spcPts val="0"/>
              </a:spcBef>
              <a:spcAft>
                <a:spcPts val="0"/>
              </a:spcAft>
            </a:pPr>
            <a:r>
              <a:rPr lang="en-US" sz="400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Solo </a:t>
            </a:r>
            <a:r>
              <a:rPr lang="en-US" sz="4000" b="1" u="none" strike="noStrike" dirty="0">
                <a:solidFill>
                  <a:srgbClr val="EFE15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XX</a:t>
            </a:r>
            <a:r>
              <a:rPr lang="en-US" sz="4000" u="none" strike="noStrike" dirty="0">
                <a:solidFill>
                  <a:srgbClr val="EFE15F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%</a:t>
            </a:r>
            <a:r>
              <a:rPr lang="en-US" sz="4000" b="1" u="none" strike="noStrike" dirty="0">
                <a:solidFill>
                  <a:srgbClr val="EFE15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400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n-US" sz="400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nuestro</a:t>
            </a:r>
            <a:r>
              <a:rPr lang="en-US" sz="400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personal </a:t>
            </a:r>
            <a:r>
              <a:rPr lang="en-US" sz="400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considera</a:t>
            </a:r>
            <a:r>
              <a:rPr lang="en-US" sz="400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que…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DFFD24-CF4C-C70B-2636-1A75E1C68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4701945"/>
            <a:ext cx="822694" cy="5986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E47176-8724-61A2-3104-9FD5DF68A758}"/>
              </a:ext>
            </a:extLst>
          </p:cNvPr>
          <p:cNvSpPr/>
          <p:nvPr/>
        </p:nvSpPr>
        <p:spPr>
          <a:xfrm>
            <a:off x="2546341" y="4953000"/>
            <a:ext cx="7816859" cy="353943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Elige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áreas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para </a:t>
            </a: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mejorar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de </a:t>
            </a: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tus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datos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y </a:t>
            </a: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comparte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tu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porcentaje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de </a:t>
            </a: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positivos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aquí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8719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B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F9880E5-C1CD-A2FE-2272-129FB13B1568}"/>
              </a:ext>
            </a:extLst>
          </p:cNvPr>
          <p:cNvSpPr/>
          <p:nvPr/>
        </p:nvSpPr>
        <p:spPr>
          <a:xfrm>
            <a:off x="4876800" y="5923715"/>
            <a:ext cx="2438400" cy="610985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B0AD8229-74C2-6E38-4E2D-8AA819567CCF}"/>
              </a:ext>
            </a:extLst>
          </p:cNvPr>
          <p:cNvSpPr txBox="1"/>
          <p:nvPr/>
        </p:nvSpPr>
        <p:spPr>
          <a:xfrm>
            <a:off x="9646" y="5998376"/>
            <a:ext cx="12196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Tu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logotipo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aquí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highlight>
                <a:srgbClr val="FFFF00"/>
              </a:highlight>
              <a:latin typeface="Calibri" panose="020F0502020204030204" pitchFamily="34" charset="0"/>
              <a:ea typeface="Lato Light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A035AFA-D1E2-ED98-440E-2C8143F4710A}"/>
              </a:ext>
            </a:extLst>
          </p:cNvPr>
          <p:cNvSpPr txBox="1">
            <a:spLocks/>
          </p:cNvSpPr>
          <p:nvPr/>
        </p:nvSpPr>
        <p:spPr>
          <a:xfrm>
            <a:off x="0" y="381000"/>
            <a:ext cx="12191998" cy="598639"/>
          </a:xfr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400"/>
            <a:r>
              <a:rPr lang="en-US" sz="3600" kern="0" dirty="0">
                <a:solidFill>
                  <a:schemeClr val="bg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Tus </a:t>
            </a:r>
            <a:r>
              <a:rPr lang="en-US" sz="3600" kern="0" dirty="0" err="1">
                <a:solidFill>
                  <a:schemeClr val="bg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comentarios</a:t>
            </a:r>
            <a:endParaRPr lang="en-US" sz="3600" b="1" kern="0" dirty="0">
              <a:solidFill>
                <a:schemeClr val="bg1"/>
              </a:solidFill>
              <a:latin typeface="Calibri" panose="020F0502020204030204" pitchFamily="34" charset="0"/>
              <a:ea typeface="Lato Light" panose="020F0502020204030203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35DE28-B22E-A0BA-91B8-0E3A28A4C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741699"/>
            <a:ext cx="422929" cy="3683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8F9100-C680-60D9-3A8C-60E579880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3577699"/>
            <a:ext cx="422929" cy="36833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740DDE-99B5-56BF-AE01-CE1F22207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663299"/>
            <a:ext cx="422929" cy="368337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6AE0261-79BD-75C1-F618-9C58D0B067C4}"/>
              </a:ext>
            </a:extLst>
          </p:cNvPr>
          <p:cNvSpPr/>
          <p:nvPr/>
        </p:nvSpPr>
        <p:spPr>
          <a:xfrm>
            <a:off x="3126204" y="4774671"/>
            <a:ext cx="6185702" cy="812218"/>
          </a:xfrm>
          <a:custGeom>
            <a:avLst/>
            <a:gdLst>
              <a:gd name="connsiteX0" fmla="*/ 0 w 6185702"/>
              <a:gd name="connsiteY0" fmla="*/ 135372 h 812218"/>
              <a:gd name="connsiteX1" fmla="*/ 135372 w 6185702"/>
              <a:gd name="connsiteY1" fmla="*/ 0 h 812218"/>
              <a:gd name="connsiteX2" fmla="*/ 6050330 w 6185702"/>
              <a:gd name="connsiteY2" fmla="*/ 0 h 812218"/>
              <a:gd name="connsiteX3" fmla="*/ 6185702 w 6185702"/>
              <a:gd name="connsiteY3" fmla="*/ 135372 h 812218"/>
              <a:gd name="connsiteX4" fmla="*/ 6185702 w 6185702"/>
              <a:gd name="connsiteY4" fmla="*/ 676846 h 812218"/>
              <a:gd name="connsiteX5" fmla="*/ 6050330 w 6185702"/>
              <a:gd name="connsiteY5" fmla="*/ 812218 h 812218"/>
              <a:gd name="connsiteX6" fmla="*/ 135372 w 6185702"/>
              <a:gd name="connsiteY6" fmla="*/ 812218 h 812218"/>
              <a:gd name="connsiteX7" fmla="*/ 0 w 6185702"/>
              <a:gd name="connsiteY7" fmla="*/ 676846 h 812218"/>
              <a:gd name="connsiteX8" fmla="*/ 0 w 6185702"/>
              <a:gd name="connsiteY8" fmla="*/ 135372 h 81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85702" h="812218" fill="none" extrusionOk="0">
                <a:moveTo>
                  <a:pt x="0" y="135372"/>
                </a:moveTo>
                <a:cubicBezTo>
                  <a:pt x="-13274" y="58461"/>
                  <a:pt x="66604" y="4903"/>
                  <a:pt x="135372" y="0"/>
                </a:cubicBezTo>
                <a:cubicBezTo>
                  <a:pt x="1019089" y="130954"/>
                  <a:pt x="4625276" y="43574"/>
                  <a:pt x="6050330" y="0"/>
                </a:cubicBezTo>
                <a:cubicBezTo>
                  <a:pt x="6127685" y="3991"/>
                  <a:pt x="6187619" y="62957"/>
                  <a:pt x="6185702" y="135372"/>
                </a:cubicBezTo>
                <a:cubicBezTo>
                  <a:pt x="6210627" y="315158"/>
                  <a:pt x="6174037" y="410269"/>
                  <a:pt x="6185702" y="676846"/>
                </a:cubicBezTo>
                <a:cubicBezTo>
                  <a:pt x="6173545" y="753606"/>
                  <a:pt x="6114072" y="804613"/>
                  <a:pt x="6050330" y="812218"/>
                </a:cubicBezTo>
                <a:cubicBezTo>
                  <a:pt x="3223947" y="967415"/>
                  <a:pt x="2209633" y="975238"/>
                  <a:pt x="135372" y="812218"/>
                </a:cubicBezTo>
                <a:cubicBezTo>
                  <a:pt x="61179" y="804490"/>
                  <a:pt x="-6994" y="755694"/>
                  <a:pt x="0" y="676846"/>
                </a:cubicBezTo>
                <a:cubicBezTo>
                  <a:pt x="47581" y="511434"/>
                  <a:pt x="13944" y="314233"/>
                  <a:pt x="0" y="135372"/>
                </a:cubicBezTo>
                <a:close/>
              </a:path>
              <a:path w="6185702" h="812218" stroke="0" extrusionOk="0">
                <a:moveTo>
                  <a:pt x="0" y="135372"/>
                </a:moveTo>
                <a:cubicBezTo>
                  <a:pt x="-10832" y="53927"/>
                  <a:pt x="54750" y="2199"/>
                  <a:pt x="135372" y="0"/>
                </a:cubicBezTo>
                <a:cubicBezTo>
                  <a:pt x="1136181" y="132882"/>
                  <a:pt x="5145756" y="-84951"/>
                  <a:pt x="6050330" y="0"/>
                </a:cubicBezTo>
                <a:cubicBezTo>
                  <a:pt x="6118590" y="6352"/>
                  <a:pt x="6184991" y="64536"/>
                  <a:pt x="6185702" y="135372"/>
                </a:cubicBezTo>
                <a:cubicBezTo>
                  <a:pt x="6168342" y="310024"/>
                  <a:pt x="6196003" y="524608"/>
                  <a:pt x="6185702" y="676846"/>
                </a:cubicBezTo>
                <a:cubicBezTo>
                  <a:pt x="6191523" y="752301"/>
                  <a:pt x="6130445" y="801206"/>
                  <a:pt x="6050330" y="812218"/>
                </a:cubicBezTo>
                <a:cubicBezTo>
                  <a:pt x="4419814" y="899857"/>
                  <a:pt x="1294092" y="739539"/>
                  <a:pt x="135372" y="812218"/>
                </a:cubicBezTo>
                <a:cubicBezTo>
                  <a:pt x="59639" y="802981"/>
                  <a:pt x="-3394" y="756326"/>
                  <a:pt x="0" y="676846"/>
                </a:cubicBezTo>
                <a:cubicBezTo>
                  <a:pt x="12263" y="565356"/>
                  <a:pt x="-24606" y="340823"/>
                  <a:pt x="0" y="135372"/>
                </a:cubicBezTo>
                <a:close/>
              </a:path>
            </a:pathLst>
          </a:custGeom>
          <a:solidFill>
            <a:schemeClr val="bg1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383FE1-BEC4-B331-A19D-AF6009903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506" y="4550933"/>
            <a:ext cx="822694" cy="5986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2B36DB-819E-6A5A-E07F-FE724362DFBD}"/>
              </a:ext>
            </a:extLst>
          </p:cNvPr>
          <p:cNvSpPr/>
          <p:nvPr/>
        </p:nvSpPr>
        <p:spPr>
          <a:xfrm>
            <a:off x="3237217" y="4844045"/>
            <a:ext cx="6074689" cy="642355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Después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de leer </a:t>
            </a: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tus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comentarios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cualitativos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, </a:t>
            </a: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completa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estas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oraciones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para que </a:t>
            </a: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tu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comunidad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sepa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que las </a:t>
            </a: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escuchaste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B276C6-6FD3-4BA4-68A1-84219A8477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3425" y="1583096"/>
            <a:ext cx="5773802" cy="283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15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lum bright="9000" contrast="39000"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2">
            <a:extLst>
              <a:ext uri="{FF2B5EF4-FFF2-40B4-BE49-F238E27FC236}">
                <a16:creationId xmlns:a16="http://schemas.microsoft.com/office/drawing/2014/main" id="{44F67200-B912-BCC8-E33B-E01F13B27BBF}"/>
              </a:ext>
            </a:extLst>
          </p:cNvPr>
          <p:cNvSpPr txBox="1"/>
          <p:nvPr/>
        </p:nvSpPr>
        <p:spPr>
          <a:xfrm>
            <a:off x="-4156" y="361323"/>
            <a:ext cx="12196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PRÓXIMOS PASOS</a:t>
            </a:r>
            <a:endParaRPr lang="en-US" sz="3600" b="1" dirty="0">
              <a:solidFill>
                <a:schemeClr val="bg1"/>
              </a:solidFill>
              <a:highlight>
                <a:srgbClr val="FFFF00"/>
              </a:highlight>
              <a:latin typeface="Calibri" panose="020F0502020204030204" pitchFamily="34" charset="0"/>
              <a:ea typeface="Lato Light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DB5801-500B-8A35-F4A3-CB367E43BB06}"/>
              </a:ext>
            </a:extLst>
          </p:cNvPr>
          <p:cNvSpPr txBox="1"/>
          <p:nvPr/>
        </p:nvSpPr>
        <p:spPr>
          <a:xfrm>
            <a:off x="1447800" y="1887778"/>
            <a:ext cx="5638800" cy="2766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Acción</a:t>
            </a:r>
            <a:r>
              <a:rPr lang="en-US" sz="400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00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seguimiento</a:t>
            </a:r>
            <a:r>
              <a:rPr lang="en-US" sz="400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Acción</a:t>
            </a:r>
            <a:r>
              <a:rPr lang="en-US" sz="400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00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seguimiento</a:t>
            </a:r>
            <a:r>
              <a:rPr lang="en-US" sz="400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Acción</a:t>
            </a:r>
            <a:r>
              <a:rPr lang="en-US" sz="400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00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seguimiento</a:t>
            </a:r>
            <a:r>
              <a:rPr lang="en-US" sz="400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1E759E9-009D-43DF-8D2C-6AC02D48DEDD}"/>
              </a:ext>
            </a:extLst>
          </p:cNvPr>
          <p:cNvCxnSpPr>
            <a:cxnSpLocks/>
          </p:cNvCxnSpPr>
          <p:nvPr/>
        </p:nvCxnSpPr>
        <p:spPr>
          <a:xfrm>
            <a:off x="1776801" y="2133600"/>
            <a:ext cx="0" cy="609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2BF0D7E-B45E-3E58-2C6D-DF19F1B9940A}"/>
              </a:ext>
            </a:extLst>
          </p:cNvPr>
          <p:cNvGrpSpPr/>
          <p:nvPr/>
        </p:nvGrpSpPr>
        <p:grpSpPr>
          <a:xfrm>
            <a:off x="863552" y="2092987"/>
            <a:ext cx="685800" cy="685800"/>
            <a:chOff x="1225825" y="2062370"/>
            <a:chExt cx="685800" cy="6858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D4B38FA-E8AB-F12C-8230-9F785C78A301}"/>
                </a:ext>
              </a:extLst>
            </p:cNvPr>
            <p:cNvSpPr/>
            <p:nvPr/>
          </p:nvSpPr>
          <p:spPr>
            <a:xfrm>
              <a:off x="1225825" y="2062370"/>
              <a:ext cx="685800" cy="685800"/>
            </a:xfrm>
            <a:prstGeom prst="ellipse">
              <a:avLst/>
            </a:prstGeom>
            <a:solidFill>
              <a:srgbClr val="0FB2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8C4D952-DC40-BCF9-ACEC-3F2DA2BB8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2032" y="2242994"/>
              <a:ext cx="488041" cy="346305"/>
            </a:xfrm>
            <a:prstGeom prst="rect">
              <a:avLst/>
            </a:prstGeom>
          </p:spPr>
        </p:pic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B060F73-001F-7625-4B1E-B3A8B084C194}"/>
              </a:ext>
            </a:extLst>
          </p:cNvPr>
          <p:cNvCxnSpPr>
            <a:cxnSpLocks/>
          </p:cNvCxnSpPr>
          <p:nvPr/>
        </p:nvCxnSpPr>
        <p:spPr>
          <a:xfrm>
            <a:off x="1776801" y="3077817"/>
            <a:ext cx="0" cy="609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885B2F7-FA44-3869-8E8B-35944584F457}"/>
              </a:ext>
            </a:extLst>
          </p:cNvPr>
          <p:cNvGrpSpPr/>
          <p:nvPr/>
        </p:nvGrpSpPr>
        <p:grpSpPr>
          <a:xfrm>
            <a:off x="863552" y="3037204"/>
            <a:ext cx="685800" cy="685800"/>
            <a:chOff x="1225825" y="2062370"/>
            <a:chExt cx="685800" cy="6858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7F26937-32C4-FF39-1846-422C792525DF}"/>
                </a:ext>
              </a:extLst>
            </p:cNvPr>
            <p:cNvSpPr/>
            <p:nvPr/>
          </p:nvSpPr>
          <p:spPr>
            <a:xfrm>
              <a:off x="1225825" y="2062370"/>
              <a:ext cx="685800" cy="685800"/>
            </a:xfrm>
            <a:prstGeom prst="ellipse">
              <a:avLst/>
            </a:prstGeom>
            <a:solidFill>
              <a:srgbClr val="0FB2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22954B3-3226-8C9A-BA91-A1C579B8D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2032" y="2242994"/>
              <a:ext cx="488041" cy="346305"/>
            </a:xfrm>
            <a:prstGeom prst="rect">
              <a:avLst/>
            </a:prstGeom>
          </p:spPr>
        </p:pic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651200B-935F-A9A7-A8D6-A40319B2B8FE}"/>
              </a:ext>
            </a:extLst>
          </p:cNvPr>
          <p:cNvCxnSpPr>
            <a:cxnSpLocks/>
          </p:cNvCxnSpPr>
          <p:nvPr/>
        </p:nvCxnSpPr>
        <p:spPr>
          <a:xfrm>
            <a:off x="1776801" y="4012095"/>
            <a:ext cx="0" cy="609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BDB5593-E5D8-DD26-619F-B131F36699C9}"/>
              </a:ext>
            </a:extLst>
          </p:cNvPr>
          <p:cNvGrpSpPr/>
          <p:nvPr/>
        </p:nvGrpSpPr>
        <p:grpSpPr>
          <a:xfrm>
            <a:off x="863552" y="3971482"/>
            <a:ext cx="685800" cy="685800"/>
            <a:chOff x="1225825" y="2062370"/>
            <a:chExt cx="685800" cy="6858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68DA285-4A96-2627-6374-7E4B47926EC6}"/>
                </a:ext>
              </a:extLst>
            </p:cNvPr>
            <p:cNvSpPr/>
            <p:nvPr/>
          </p:nvSpPr>
          <p:spPr>
            <a:xfrm>
              <a:off x="1225825" y="2062370"/>
              <a:ext cx="685800" cy="685800"/>
            </a:xfrm>
            <a:prstGeom prst="ellipse">
              <a:avLst/>
            </a:prstGeom>
            <a:solidFill>
              <a:srgbClr val="0FB2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9B51B75-096C-26FF-53D9-5979AA72C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2032" y="2242994"/>
              <a:ext cx="488041" cy="346305"/>
            </a:xfrm>
            <a:prstGeom prst="rect">
              <a:avLst/>
            </a:prstGeom>
          </p:spPr>
        </p:pic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C58226C-A19A-867A-916D-1434B9771CF7}"/>
              </a:ext>
            </a:extLst>
          </p:cNvPr>
          <p:cNvCxnSpPr>
            <a:cxnSpLocks/>
          </p:cNvCxnSpPr>
          <p:nvPr/>
        </p:nvCxnSpPr>
        <p:spPr>
          <a:xfrm>
            <a:off x="6934200" y="2667000"/>
            <a:ext cx="43676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B1C5836-7DBE-65F4-09CC-52C572EAC959}"/>
              </a:ext>
            </a:extLst>
          </p:cNvPr>
          <p:cNvCxnSpPr>
            <a:cxnSpLocks/>
          </p:cNvCxnSpPr>
          <p:nvPr/>
        </p:nvCxnSpPr>
        <p:spPr>
          <a:xfrm>
            <a:off x="6934200" y="3571461"/>
            <a:ext cx="43676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303D812-E08A-51F3-70BE-B52B719731F5}"/>
              </a:ext>
            </a:extLst>
          </p:cNvPr>
          <p:cNvCxnSpPr>
            <a:cxnSpLocks/>
          </p:cNvCxnSpPr>
          <p:nvPr/>
        </p:nvCxnSpPr>
        <p:spPr>
          <a:xfrm>
            <a:off x="6934200" y="4475922"/>
            <a:ext cx="43676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852A48F-820F-4677-87AE-48D63D6E92D9}"/>
              </a:ext>
            </a:extLst>
          </p:cNvPr>
          <p:cNvSpPr/>
          <p:nvPr/>
        </p:nvSpPr>
        <p:spPr>
          <a:xfrm>
            <a:off x="4876800" y="5923715"/>
            <a:ext cx="2438400" cy="610985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3FF7A6AD-1EA9-6721-44B7-1CE5C8B0A977}"/>
              </a:ext>
            </a:extLst>
          </p:cNvPr>
          <p:cNvSpPr txBox="1"/>
          <p:nvPr/>
        </p:nvSpPr>
        <p:spPr>
          <a:xfrm>
            <a:off x="9646" y="5998376"/>
            <a:ext cx="12196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Tu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logotipo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aquí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highlight>
                <a:srgbClr val="FFFF00"/>
              </a:highlight>
              <a:latin typeface="Calibri" panose="020F0502020204030204" pitchFamily="34" charset="0"/>
              <a:ea typeface="Lato Light" panose="020F0502020204030203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223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15F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99E5E1-CC7C-DF1C-99D0-03B6CBFA8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900" y="387169"/>
            <a:ext cx="3886200" cy="5601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7E92F8-74EF-378D-DEED-E9BC9F19951F}"/>
              </a:ext>
            </a:extLst>
          </p:cNvPr>
          <p:cNvSpPr txBox="1">
            <a:spLocks/>
          </p:cNvSpPr>
          <p:nvPr/>
        </p:nvSpPr>
        <p:spPr>
          <a:xfrm>
            <a:off x="0" y="1454427"/>
            <a:ext cx="12191998" cy="598639"/>
          </a:xfr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400"/>
            <a:r>
              <a:rPr lang="en-US" sz="3600" kern="0" dirty="0" err="1">
                <a:solidFill>
                  <a:srgbClr val="0FB2CB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Reflexiones</a:t>
            </a:r>
            <a:endParaRPr lang="en-US" sz="3600" b="1" kern="0" dirty="0">
              <a:solidFill>
                <a:srgbClr val="0FB2CB"/>
              </a:solidFill>
              <a:latin typeface="Calibri" panose="020F0502020204030204" pitchFamily="34" charset="0"/>
              <a:ea typeface="Lato Light" panose="020F0502020204030203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C7A250-36DF-F3CE-373A-5B9DC0F06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7860" y="2283216"/>
            <a:ext cx="610985" cy="6109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497D7E-6A8A-E2DD-2C4F-D8F27AE608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1652" y="2283216"/>
            <a:ext cx="609600" cy="6096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B990420-B6A4-580E-3C52-A42B63C4A382}"/>
              </a:ext>
            </a:extLst>
          </p:cNvPr>
          <p:cNvCxnSpPr>
            <a:cxnSpLocks/>
          </p:cNvCxnSpPr>
          <p:nvPr/>
        </p:nvCxnSpPr>
        <p:spPr>
          <a:xfrm>
            <a:off x="6553200" y="3050280"/>
            <a:ext cx="3690490" cy="0"/>
          </a:xfrm>
          <a:prstGeom prst="line">
            <a:avLst/>
          </a:prstGeom>
          <a:ln>
            <a:solidFill>
              <a:srgbClr val="0FB2C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E29A3E5C-68B0-51C5-CF0D-048B71A716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8581" y="1731862"/>
            <a:ext cx="803071" cy="36825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0BB898-5E57-38C2-1D8E-8252FB2C2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147285" y="1731862"/>
            <a:ext cx="803071" cy="368259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4F2196E-6EE1-1F8C-904B-7799149901DF}"/>
              </a:ext>
            </a:extLst>
          </p:cNvPr>
          <p:cNvSpPr/>
          <p:nvPr/>
        </p:nvSpPr>
        <p:spPr>
          <a:xfrm>
            <a:off x="3022506" y="4568239"/>
            <a:ext cx="6330957" cy="869698"/>
          </a:xfrm>
          <a:custGeom>
            <a:avLst/>
            <a:gdLst>
              <a:gd name="connsiteX0" fmla="*/ 0 w 6330957"/>
              <a:gd name="connsiteY0" fmla="*/ 144953 h 869698"/>
              <a:gd name="connsiteX1" fmla="*/ 144953 w 6330957"/>
              <a:gd name="connsiteY1" fmla="*/ 0 h 869698"/>
              <a:gd name="connsiteX2" fmla="*/ 6186004 w 6330957"/>
              <a:gd name="connsiteY2" fmla="*/ 0 h 869698"/>
              <a:gd name="connsiteX3" fmla="*/ 6330957 w 6330957"/>
              <a:gd name="connsiteY3" fmla="*/ 144953 h 869698"/>
              <a:gd name="connsiteX4" fmla="*/ 6330957 w 6330957"/>
              <a:gd name="connsiteY4" fmla="*/ 724745 h 869698"/>
              <a:gd name="connsiteX5" fmla="*/ 6186004 w 6330957"/>
              <a:gd name="connsiteY5" fmla="*/ 869698 h 869698"/>
              <a:gd name="connsiteX6" fmla="*/ 144953 w 6330957"/>
              <a:gd name="connsiteY6" fmla="*/ 869698 h 869698"/>
              <a:gd name="connsiteX7" fmla="*/ 0 w 6330957"/>
              <a:gd name="connsiteY7" fmla="*/ 724745 h 869698"/>
              <a:gd name="connsiteX8" fmla="*/ 0 w 6330957"/>
              <a:gd name="connsiteY8" fmla="*/ 144953 h 869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0957" h="869698" extrusionOk="0">
                <a:moveTo>
                  <a:pt x="0" y="144953"/>
                </a:moveTo>
                <a:cubicBezTo>
                  <a:pt x="-2304" y="63477"/>
                  <a:pt x="58690" y="2330"/>
                  <a:pt x="144953" y="0"/>
                </a:cubicBezTo>
                <a:cubicBezTo>
                  <a:pt x="2309761" y="132882"/>
                  <a:pt x="4687088" y="-84951"/>
                  <a:pt x="6186004" y="0"/>
                </a:cubicBezTo>
                <a:cubicBezTo>
                  <a:pt x="6264409" y="1611"/>
                  <a:pt x="6329227" y="74459"/>
                  <a:pt x="6330957" y="144953"/>
                </a:cubicBezTo>
                <a:cubicBezTo>
                  <a:pt x="6338306" y="314751"/>
                  <a:pt x="6297630" y="452884"/>
                  <a:pt x="6330957" y="724745"/>
                </a:cubicBezTo>
                <a:cubicBezTo>
                  <a:pt x="6334554" y="805227"/>
                  <a:pt x="6270861" y="859816"/>
                  <a:pt x="6186004" y="869698"/>
                </a:cubicBezTo>
                <a:cubicBezTo>
                  <a:pt x="4244358" y="957337"/>
                  <a:pt x="2521980" y="797019"/>
                  <a:pt x="144953" y="869698"/>
                </a:cubicBezTo>
                <a:cubicBezTo>
                  <a:pt x="63877" y="859964"/>
                  <a:pt x="-871" y="806010"/>
                  <a:pt x="0" y="724745"/>
                </a:cubicBezTo>
                <a:cubicBezTo>
                  <a:pt x="9147" y="656743"/>
                  <a:pt x="12182" y="334131"/>
                  <a:pt x="0" y="144953"/>
                </a:cubicBezTo>
                <a:close/>
              </a:path>
            </a:pathLst>
          </a:custGeom>
          <a:noFill/>
          <a:ln>
            <a:solidFill>
              <a:srgbClr val="F99C25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B91387-B7D8-60BB-2251-CF6B9ED4B0FE}"/>
              </a:ext>
            </a:extLst>
          </p:cNvPr>
          <p:cNvSpPr/>
          <p:nvPr/>
        </p:nvSpPr>
        <p:spPr>
          <a:xfrm>
            <a:off x="3133520" y="4669660"/>
            <a:ext cx="6067543" cy="642355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Invita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a </a:t>
            </a: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tu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audiencia a </a:t>
            </a: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reflexionar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sobre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lo que has </a:t>
            </a: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presentado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y </a:t>
            </a: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pídeles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que </a:t>
            </a: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compartan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sus </a:t>
            </a: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aprendizajes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y </a:t>
            </a: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preguntas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ABA1B0-060D-56EB-71D8-2BDE519218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4000" y="4341282"/>
            <a:ext cx="822693" cy="598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8EA9BC-0FAF-BDD2-5E23-70469332205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9003"/>
          <a:stretch/>
        </p:blipFill>
        <p:spPr>
          <a:xfrm>
            <a:off x="6629400" y="3222422"/>
            <a:ext cx="3581400" cy="4616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54025E-9823-29FC-BAF5-6CC1446024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1393" b="46840"/>
          <a:stretch/>
        </p:blipFill>
        <p:spPr>
          <a:xfrm>
            <a:off x="2605347" y="3147632"/>
            <a:ext cx="2098964" cy="59863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5E6C17-DFCE-E462-7683-5738A8B864CF}"/>
              </a:ext>
            </a:extLst>
          </p:cNvPr>
          <p:cNvCxnSpPr>
            <a:cxnSpLocks/>
          </p:cNvCxnSpPr>
          <p:nvPr/>
        </p:nvCxnSpPr>
        <p:spPr>
          <a:xfrm>
            <a:off x="1884218" y="3050280"/>
            <a:ext cx="3690490" cy="0"/>
          </a:xfrm>
          <a:prstGeom prst="line">
            <a:avLst/>
          </a:prstGeom>
          <a:ln>
            <a:solidFill>
              <a:srgbClr val="0FB2C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51B73A5-2B8D-5AC8-902A-8EC9EF038DD3}"/>
              </a:ext>
            </a:extLst>
          </p:cNvPr>
          <p:cNvSpPr/>
          <p:nvPr/>
        </p:nvSpPr>
        <p:spPr>
          <a:xfrm>
            <a:off x="4876800" y="5923715"/>
            <a:ext cx="2438400" cy="610985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1CA26432-423A-D9F2-EE74-E593A132E5B1}"/>
              </a:ext>
            </a:extLst>
          </p:cNvPr>
          <p:cNvSpPr txBox="1"/>
          <p:nvPr/>
        </p:nvSpPr>
        <p:spPr>
          <a:xfrm>
            <a:off x="9646" y="5998376"/>
            <a:ext cx="12196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Tu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logotipo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aquí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highlight>
                <a:srgbClr val="FFFF00"/>
              </a:highlight>
              <a:latin typeface="Calibri" panose="020F0502020204030204" pitchFamily="34" charset="0"/>
              <a:ea typeface="Lato Light" panose="020F0502020204030203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163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181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C5B0307-7D02-1F68-DBA0-62E1892A9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0822" y="387169"/>
            <a:ext cx="3886200" cy="5601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0B9C8D-B248-6083-3D80-F178CE16CB9E}"/>
              </a:ext>
            </a:extLst>
          </p:cNvPr>
          <p:cNvSpPr txBox="1"/>
          <p:nvPr/>
        </p:nvSpPr>
        <p:spPr>
          <a:xfrm>
            <a:off x="2476500" y="2273534"/>
            <a:ext cx="723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245471"/>
                </a:solidFill>
                <a:latin typeface="Marydale" panose="03050502040605030004" pitchFamily="66" charset="0"/>
              </a:rPr>
              <a:t>¡GRACIAS!</a:t>
            </a:r>
            <a:endParaRPr lang="en-US" sz="8000" dirty="0">
              <a:solidFill>
                <a:srgbClr val="24547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22916F-CCE3-C15D-7B24-1F68DC436628}"/>
              </a:ext>
            </a:extLst>
          </p:cNvPr>
          <p:cNvSpPr txBox="1"/>
          <p:nvPr/>
        </p:nvSpPr>
        <p:spPr>
          <a:xfrm>
            <a:off x="1524000" y="3700206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solidFill>
                  <a:srgbClr val="24597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YouthTruthSurvey.org</a:t>
            </a:r>
            <a:endParaRPr lang="en-US" sz="2500" dirty="0">
              <a:solidFill>
                <a:srgbClr val="24597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41E499B-7DA5-6365-5E65-B133EE46FE42}"/>
              </a:ext>
            </a:extLst>
          </p:cNvPr>
          <p:cNvSpPr/>
          <p:nvPr/>
        </p:nvSpPr>
        <p:spPr>
          <a:xfrm>
            <a:off x="4876800" y="5923715"/>
            <a:ext cx="2438400" cy="610985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1964C176-F43B-FD72-5FA3-681F2DCCB9F4}"/>
              </a:ext>
            </a:extLst>
          </p:cNvPr>
          <p:cNvSpPr txBox="1"/>
          <p:nvPr/>
        </p:nvSpPr>
        <p:spPr>
          <a:xfrm>
            <a:off x="9646" y="5998376"/>
            <a:ext cx="12196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Tu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logotipo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aquí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highlight>
                <a:srgbClr val="FFFF00"/>
              </a:highlight>
              <a:latin typeface="Calibri" panose="020F0502020204030204" pitchFamily="34" charset="0"/>
              <a:ea typeface="Lato Light" panose="020F0502020204030203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00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DF48302-4D79-99DC-0351-3B032D5FB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/>
      </p:pic>
      <p:pic>
        <p:nvPicPr>
          <p:cNvPr id="3" name="Picture 2" descr="A group of people walking&#10;&#10;Description automatically generated with medium confidence">
            <a:extLst>
              <a:ext uri="{FF2B5EF4-FFF2-40B4-BE49-F238E27FC236}">
                <a16:creationId xmlns:a16="http://schemas.microsoft.com/office/drawing/2014/main" id="{CDFE3A6C-D0B5-DD1F-E737-71D5A65DEA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t="16242" b="31998"/>
          <a:stretch/>
        </p:blipFill>
        <p:spPr>
          <a:xfrm>
            <a:off x="0" y="0"/>
            <a:ext cx="12192000" cy="4191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A16C85-3D36-1301-3C38-846876F83FD3}"/>
              </a:ext>
            </a:extLst>
          </p:cNvPr>
          <p:cNvSpPr/>
          <p:nvPr/>
        </p:nvSpPr>
        <p:spPr>
          <a:xfrm>
            <a:off x="-4156" y="0"/>
            <a:ext cx="12196156" cy="4191000"/>
          </a:xfrm>
          <a:prstGeom prst="rect">
            <a:avLst/>
          </a:prstGeom>
          <a:solidFill>
            <a:srgbClr val="29A5C0">
              <a:alpha val="8584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849FF13D-0A83-50D7-35F9-F1541BD3D4C3}"/>
              </a:ext>
            </a:extLst>
          </p:cNvPr>
          <p:cNvSpPr txBox="1"/>
          <p:nvPr/>
        </p:nvSpPr>
        <p:spPr>
          <a:xfrm>
            <a:off x="-4156" y="1495335"/>
            <a:ext cx="12196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dirty="0">
                <a:solidFill>
                  <a:schemeClr val="bg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¡Hola y </a:t>
            </a:r>
            <a:r>
              <a:rPr lang="en-US" sz="7200" dirty="0" err="1">
                <a:solidFill>
                  <a:schemeClr val="bg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bienvenido</a:t>
            </a:r>
            <a:r>
              <a:rPr lang="en-US" sz="7200" dirty="0">
                <a:solidFill>
                  <a:schemeClr val="bg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!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4940ED36-8B76-037F-889B-3BD2E87B7415}"/>
              </a:ext>
            </a:extLst>
          </p:cNvPr>
          <p:cNvSpPr txBox="1"/>
          <p:nvPr/>
        </p:nvSpPr>
        <p:spPr>
          <a:xfrm>
            <a:off x="-4156" y="4223534"/>
            <a:ext cx="12196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>
                <a:solidFill>
                  <a:srgbClr val="2459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[</a:t>
            </a:r>
            <a:r>
              <a:rPr lang="en-US" sz="5400" dirty="0" err="1">
                <a:solidFill>
                  <a:srgbClr val="2459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Nombre</a:t>
            </a:r>
            <a:r>
              <a:rPr lang="en-US" sz="5400" dirty="0">
                <a:solidFill>
                  <a:srgbClr val="2459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 de </a:t>
            </a:r>
            <a:r>
              <a:rPr lang="en-US" sz="5400" dirty="0" err="1">
                <a:solidFill>
                  <a:srgbClr val="2459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tu</a:t>
            </a:r>
            <a:r>
              <a:rPr lang="en-US" sz="5400" dirty="0">
                <a:solidFill>
                  <a:srgbClr val="2459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 </a:t>
            </a:r>
            <a:r>
              <a:rPr lang="en-US" sz="5400" dirty="0" err="1">
                <a:solidFill>
                  <a:srgbClr val="2459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organización</a:t>
            </a:r>
            <a:r>
              <a:rPr lang="en-US" sz="5400" dirty="0">
                <a:solidFill>
                  <a:srgbClr val="2459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]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BD315A7B-1D7B-1047-BD35-4AA0CC625AFF}"/>
              </a:ext>
            </a:extLst>
          </p:cNvPr>
          <p:cNvSpPr txBox="1"/>
          <p:nvPr/>
        </p:nvSpPr>
        <p:spPr>
          <a:xfrm>
            <a:off x="9646" y="5054389"/>
            <a:ext cx="12196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900" b="1" dirty="0" err="1">
                <a:solidFill>
                  <a:srgbClr val="0FB2CB"/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Datos</a:t>
            </a:r>
            <a:r>
              <a:rPr lang="en-US" sz="3900" b="1" dirty="0">
                <a:solidFill>
                  <a:srgbClr val="0FB2CB"/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 de </a:t>
            </a:r>
            <a:r>
              <a:rPr lang="en-US" sz="3900" b="1" dirty="0" err="1">
                <a:solidFill>
                  <a:srgbClr val="0FB2CB"/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encuesta</a:t>
            </a:r>
            <a:r>
              <a:rPr lang="en-US" sz="3900" b="1" dirty="0">
                <a:solidFill>
                  <a:srgbClr val="0FB2CB"/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 del </a:t>
            </a:r>
            <a:r>
              <a:rPr lang="en-US" sz="3900" b="1" dirty="0" err="1">
                <a:solidFill>
                  <a:srgbClr val="0FB2CB"/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estudiante</a:t>
            </a:r>
            <a:r>
              <a:rPr lang="en-US" sz="3900" b="1" dirty="0">
                <a:solidFill>
                  <a:srgbClr val="0FB2CB"/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/la </a:t>
            </a:r>
            <a:r>
              <a:rPr lang="en-US" sz="3900" b="1" dirty="0" err="1">
                <a:solidFill>
                  <a:srgbClr val="0FB2CB"/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familia</a:t>
            </a:r>
            <a:r>
              <a:rPr lang="en-US" sz="3900" b="1" dirty="0">
                <a:solidFill>
                  <a:srgbClr val="0FB2CB"/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/personal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0D446A4-7CE7-A017-2133-DE2EB67FF33C}"/>
              </a:ext>
            </a:extLst>
          </p:cNvPr>
          <p:cNvSpPr/>
          <p:nvPr/>
        </p:nvSpPr>
        <p:spPr>
          <a:xfrm>
            <a:off x="4704311" y="5923715"/>
            <a:ext cx="2783378" cy="610985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69CC1A60-7E04-16D7-AC2D-3427BFE26780}"/>
              </a:ext>
            </a:extLst>
          </p:cNvPr>
          <p:cNvSpPr txBox="1"/>
          <p:nvPr/>
        </p:nvSpPr>
        <p:spPr>
          <a:xfrm>
            <a:off x="9646" y="5998376"/>
            <a:ext cx="12196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Tu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logotipo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aquí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Lato Light" panose="020F0502020204030203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F49323-54B0-D735-DC42-FF0496ACE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422" y="397959"/>
            <a:ext cx="3429000" cy="49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67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15F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F480F42C-C675-1265-3D88-669772293E12}"/>
              </a:ext>
            </a:extLst>
          </p:cNvPr>
          <p:cNvSpPr txBox="1"/>
          <p:nvPr/>
        </p:nvSpPr>
        <p:spPr>
          <a:xfrm>
            <a:off x="-4156" y="3907603"/>
            <a:ext cx="12196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Gracias </a:t>
            </a:r>
            <a:r>
              <a:rPr lang="en-US" sz="4800" dirty="0" err="1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por</a:t>
            </a:r>
            <a:r>
              <a:rPr lang="en-US" sz="4800" dirty="0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 </a:t>
            </a:r>
            <a:r>
              <a:rPr lang="en-US" sz="4800" dirty="0" err="1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tus</a:t>
            </a:r>
            <a:r>
              <a:rPr lang="en-US" sz="4800" dirty="0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 </a:t>
            </a:r>
            <a:r>
              <a:rPr lang="en-US" sz="4800" dirty="0" err="1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comentarios</a:t>
            </a:r>
            <a:r>
              <a:rPr lang="en-US" sz="4800" dirty="0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49A35DC-A9BA-7DCE-4703-8B19EBAA0C7D}"/>
              </a:ext>
            </a:extLst>
          </p:cNvPr>
          <p:cNvSpPr/>
          <p:nvPr/>
        </p:nvSpPr>
        <p:spPr>
          <a:xfrm>
            <a:off x="4704311" y="5923715"/>
            <a:ext cx="2783378" cy="610985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81503F57-281D-72F7-FBA0-F10ADEC7C37A}"/>
              </a:ext>
            </a:extLst>
          </p:cNvPr>
          <p:cNvSpPr txBox="1"/>
          <p:nvPr/>
        </p:nvSpPr>
        <p:spPr>
          <a:xfrm>
            <a:off x="9646" y="5998376"/>
            <a:ext cx="12196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Tu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logotipo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aquí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Lato Light" panose="020F0502020204030203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C83E11-346B-3E76-84B2-040B4BEC7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1882286"/>
            <a:ext cx="4955078" cy="182749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8EF03B-0E10-D1B4-2B4A-6C354BA286AB}"/>
              </a:ext>
            </a:extLst>
          </p:cNvPr>
          <p:cNvCxnSpPr>
            <a:cxnSpLocks/>
          </p:cNvCxnSpPr>
          <p:nvPr/>
        </p:nvCxnSpPr>
        <p:spPr>
          <a:xfrm>
            <a:off x="-4156" y="3657600"/>
            <a:ext cx="3509356" cy="0"/>
          </a:xfrm>
          <a:prstGeom prst="line">
            <a:avLst/>
          </a:prstGeom>
          <a:ln>
            <a:solidFill>
              <a:srgbClr val="24547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F7B4F1-E53A-89F2-D1F9-C4940398E197}"/>
              </a:ext>
            </a:extLst>
          </p:cNvPr>
          <p:cNvCxnSpPr>
            <a:cxnSpLocks/>
          </p:cNvCxnSpPr>
          <p:nvPr/>
        </p:nvCxnSpPr>
        <p:spPr>
          <a:xfrm>
            <a:off x="8432800" y="3709782"/>
            <a:ext cx="3773002" cy="0"/>
          </a:xfrm>
          <a:prstGeom prst="line">
            <a:avLst/>
          </a:prstGeom>
          <a:ln>
            <a:solidFill>
              <a:srgbClr val="24547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9D2D3A3-4C9A-FE9F-991A-F86FA5691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0822" y="387169"/>
            <a:ext cx="3886200" cy="56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54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15F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491689A7-FDC1-1D76-5AF1-088F126EB7A0}"/>
              </a:ext>
            </a:extLst>
          </p:cNvPr>
          <p:cNvSpPr txBox="1"/>
          <p:nvPr/>
        </p:nvSpPr>
        <p:spPr>
          <a:xfrm>
            <a:off x="-4156" y="3836894"/>
            <a:ext cx="12196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¿Por </a:t>
            </a:r>
            <a:r>
              <a:rPr lang="en-US" sz="4800" dirty="0" err="1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qué</a:t>
            </a:r>
            <a:r>
              <a:rPr lang="en-US" sz="4800" dirty="0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 </a:t>
            </a:r>
            <a:r>
              <a:rPr lang="en-US" sz="4800" dirty="0" err="1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recopilar</a:t>
            </a:r>
            <a:r>
              <a:rPr lang="en-US" sz="4800" dirty="0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 </a:t>
            </a:r>
            <a:r>
              <a:rPr lang="en-US" sz="4800" dirty="0" err="1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comentarios</a:t>
            </a:r>
            <a:r>
              <a:rPr lang="en-US" sz="4800" dirty="0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AF0AE3F-D8DB-83DC-8CB2-297BF9C121FC}"/>
              </a:ext>
            </a:extLst>
          </p:cNvPr>
          <p:cNvSpPr/>
          <p:nvPr/>
        </p:nvSpPr>
        <p:spPr>
          <a:xfrm>
            <a:off x="4704311" y="5923715"/>
            <a:ext cx="2783378" cy="610985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5B5BFEE8-D48E-BBAC-2EDC-BCDF9D349E61}"/>
              </a:ext>
            </a:extLst>
          </p:cNvPr>
          <p:cNvSpPr txBox="1"/>
          <p:nvPr/>
        </p:nvSpPr>
        <p:spPr>
          <a:xfrm>
            <a:off x="9646" y="5998376"/>
            <a:ext cx="12196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Tu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logotipo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aquí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Lato Light" panose="020F0502020204030203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2942A6-4E8C-8DFC-41A3-EE5A2842F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22" y="387169"/>
            <a:ext cx="3886200" cy="5601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6A71BD-3577-1BB8-9B2D-7D1258FE6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6624" y="1828800"/>
            <a:ext cx="2362200" cy="184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87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15F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DB5801-500B-8A35-F4A3-CB367E43BB06}"/>
              </a:ext>
            </a:extLst>
          </p:cNvPr>
          <p:cNvSpPr txBox="1"/>
          <p:nvPr/>
        </p:nvSpPr>
        <p:spPr>
          <a:xfrm>
            <a:off x="0" y="1887778"/>
            <a:ext cx="1220580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 rtl="0">
              <a:spcBef>
                <a:spcPts val="0"/>
              </a:spcBef>
              <a:spcAft>
                <a:spcPts val="0"/>
              </a:spcAft>
            </a:pPr>
            <a:r>
              <a:rPr lang="en-US" sz="4000" u="none" strike="noStrike" dirty="0" err="1">
                <a:solidFill>
                  <a:srgbClr val="161F4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Hemos</a:t>
            </a:r>
            <a:r>
              <a:rPr lang="en-US" sz="4000" u="none" strike="noStrike" dirty="0">
                <a:solidFill>
                  <a:srgbClr val="161F4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none" strike="noStrike" dirty="0" err="1">
                <a:solidFill>
                  <a:srgbClr val="161F4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escuchado</a:t>
            </a:r>
            <a:r>
              <a:rPr lang="en-US" sz="4000" u="none" strike="noStrike" dirty="0">
                <a:solidFill>
                  <a:srgbClr val="161F4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4000" u="none" strike="noStrike" dirty="0" err="1">
                <a:solidFill>
                  <a:srgbClr val="161F4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US" sz="4000" u="none" strike="noStrike" dirty="0">
                <a:solidFill>
                  <a:srgbClr val="161F4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</a:t>
            </a:r>
          </a:p>
          <a:p>
            <a:pPr marL="457200" algn="ctr" rtl="0">
              <a:spcBef>
                <a:spcPts val="0"/>
              </a:spcBef>
              <a:spcAft>
                <a:spcPts val="0"/>
              </a:spcAft>
            </a:pPr>
            <a:r>
              <a:rPr lang="en-US" sz="4000" u="none" strike="noStrike" dirty="0">
                <a:solidFill>
                  <a:srgbClr val="161F4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[XX%] de </a:t>
            </a:r>
            <a:r>
              <a:rPr lang="en-US" sz="4000" u="none" strike="noStrike" dirty="0" err="1">
                <a:solidFill>
                  <a:srgbClr val="161F4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miembros</a:t>
            </a:r>
            <a:r>
              <a:rPr lang="en-US" sz="4000" u="none" strike="noStrike" dirty="0">
                <a:solidFill>
                  <a:srgbClr val="161F4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 la </a:t>
            </a:r>
            <a:r>
              <a:rPr lang="en-US" sz="4000" u="none" strike="noStrike" dirty="0" err="1">
                <a:solidFill>
                  <a:srgbClr val="161F4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comunidad</a:t>
            </a:r>
            <a:r>
              <a:rPr lang="en-US" sz="4000" u="none" strike="noStrike" dirty="0">
                <a:solidFill>
                  <a:srgbClr val="161F4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[del </a:t>
            </a:r>
            <a:r>
              <a:rPr lang="en-US" sz="4000" u="none" strike="noStrike" dirty="0" err="1">
                <a:solidFill>
                  <a:srgbClr val="161F4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distrito</a:t>
            </a:r>
            <a:r>
              <a:rPr lang="en-US" sz="4000" u="none" strike="noStrike" dirty="0">
                <a:solidFill>
                  <a:srgbClr val="161F4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</a:p>
          <a:p>
            <a:pPr marL="228600"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4000" u="none" strike="noStrike" dirty="0">
                <a:solidFill>
                  <a:srgbClr val="0FB2C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[XX%] personal</a:t>
            </a:r>
          </a:p>
          <a:p>
            <a:pPr marL="228600"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4000" u="none" strike="noStrike" dirty="0">
                <a:solidFill>
                  <a:srgbClr val="0FB2C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[XX%] padres/</a:t>
            </a:r>
            <a:r>
              <a:rPr lang="en-US" sz="4000" u="none" strike="noStrike" dirty="0" err="1">
                <a:solidFill>
                  <a:srgbClr val="0FB2C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tutores</a:t>
            </a:r>
            <a:endParaRPr lang="en-US" sz="4000" u="none" strike="noStrike" dirty="0">
              <a:solidFill>
                <a:srgbClr val="0FB2CB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4000" u="none" strike="noStrike" dirty="0">
                <a:solidFill>
                  <a:srgbClr val="0FB2C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[XX%] </a:t>
            </a:r>
            <a:r>
              <a:rPr lang="en-US" sz="4000" u="none" strike="noStrike" dirty="0" err="1">
                <a:solidFill>
                  <a:srgbClr val="0FB2C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estudiantes</a:t>
            </a:r>
            <a:endParaRPr lang="en-US" sz="4000" u="none" strike="noStrike" dirty="0">
              <a:solidFill>
                <a:srgbClr val="0FB2CB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99E5E1-CC7C-DF1C-99D0-03B6CBFA8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900" y="387169"/>
            <a:ext cx="3886200" cy="560111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F9880E5-C1CD-A2FE-2272-129FB13B1568}"/>
              </a:ext>
            </a:extLst>
          </p:cNvPr>
          <p:cNvSpPr/>
          <p:nvPr/>
        </p:nvSpPr>
        <p:spPr>
          <a:xfrm>
            <a:off x="4704311" y="5923715"/>
            <a:ext cx="2783378" cy="610985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B0AD8229-74C2-6E38-4E2D-8AA819567CCF}"/>
              </a:ext>
            </a:extLst>
          </p:cNvPr>
          <p:cNvSpPr txBox="1"/>
          <p:nvPr/>
        </p:nvSpPr>
        <p:spPr>
          <a:xfrm>
            <a:off x="9646" y="5998376"/>
            <a:ext cx="12196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Tu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logotipo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aquí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Lato Light" panose="020F0502020204030203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613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874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64">
            <a:extLst>
              <a:ext uri="{FF2B5EF4-FFF2-40B4-BE49-F238E27FC236}">
                <a16:creationId xmlns:a16="http://schemas.microsoft.com/office/drawing/2014/main" id="{28C6641F-B98A-29BF-61D0-8661D777BC00}"/>
              </a:ext>
            </a:extLst>
          </p:cNvPr>
          <p:cNvSpPr/>
          <p:nvPr/>
        </p:nvSpPr>
        <p:spPr>
          <a:xfrm>
            <a:off x="6755454" y="2888354"/>
            <a:ext cx="5454035" cy="3999625"/>
          </a:xfrm>
          <a:custGeom>
            <a:avLst/>
            <a:gdLst>
              <a:gd name="connsiteX0" fmla="*/ 1244184 w 6071017"/>
              <a:gd name="connsiteY0" fmla="*/ 4452078 h 4452078"/>
              <a:gd name="connsiteX1" fmla="*/ 59961 w 6071017"/>
              <a:gd name="connsiteY1" fmla="*/ 4129790 h 4452078"/>
              <a:gd name="connsiteX2" fmla="*/ 0 w 6071017"/>
              <a:gd name="connsiteY2" fmla="*/ 3829987 h 4452078"/>
              <a:gd name="connsiteX3" fmla="*/ 1476531 w 6071017"/>
              <a:gd name="connsiteY3" fmla="*/ 3582649 h 4452078"/>
              <a:gd name="connsiteX4" fmla="*/ 1476531 w 6071017"/>
              <a:gd name="connsiteY4" fmla="*/ 3290341 h 4452078"/>
              <a:gd name="connsiteX5" fmla="*/ 2241030 w 6071017"/>
              <a:gd name="connsiteY5" fmla="*/ 2653259 h 4452078"/>
              <a:gd name="connsiteX6" fmla="*/ 2151089 w 6071017"/>
              <a:gd name="connsiteY6" fmla="*/ 1881265 h 4452078"/>
              <a:gd name="connsiteX7" fmla="*/ 2196059 w 6071017"/>
              <a:gd name="connsiteY7" fmla="*/ 1199213 h 4452078"/>
              <a:gd name="connsiteX8" fmla="*/ 2443397 w 6071017"/>
              <a:gd name="connsiteY8" fmla="*/ 682052 h 4452078"/>
              <a:gd name="connsiteX9" fmla="*/ 3005528 w 6071017"/>
              <a:gd name="connsiteY9" fmla="*/ 0 h 4452078"/>
              <a:gd name="connsiteX10" fmla="*/ 3695076 w 6071017"/>
              <a:gd name="connsiteY10" fmla="*/ 97436 h 4452078"/>
              <a:gd name="connsiteX11" fmla="*/ 4497049 w 6071017"/>
              <a:gd name="connsiteY11" fmla="*/ 719528 h 4452078"/>
              <a:gd name="connsiteX12" fmla="*/ 4751882 w 6071017"/>
              <a:gd name="connsiteY12" fmla="*/ 1259173 h 4452078"/>
              <a:gd name="connsiteX13" fmla="*/ 5568846 w 6071017"/>
              <a:gd name="connsiteY13" fmla="*/ 1866275 h 4452078"/>
              <a:gd name="connsiteX14" fmla="*/ 5883639 w 6071017"/>
              <a:gd name="connsiteY14" fmla="*/ 2091128 h 4452078"/>
              <a:gd name="connsiteX15" fmla="*/ 6071017 w 6071017"/>
              <a:gd name="connsiteY15" fmla="*/ 2353455 h 4452078"/>
              <a:gd name="connsiteX16" fmla="*/ 6048531 w 6071017"/>
              <a:gd name="connsiteY16" fmla="*/ 4422098 h 4452078"/>
              <a:gd name="connsiteX17" fmla="*/ 1244184 w 6071017"/>
              <a:gd name="connsiteY17" fmla="*/ 4452078 h 445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071017" h="4452078">
                <a:moveTo>
                  <a:pt x="1244184" y="4452078"/>
                </a:moveTo>
                <a:lnTo>
                  <a:pt x="59961" y="4129790"/>
                </a:lnTo>
                <a:lnTo>
                  <a:pt x="0" y="3829987"/>
                </a:lnTo>
                <a:lnTo>
                  <a:pt x="1476531" y="3582649"/>
                </a:lnTo>
                <a:lnTo>
                  <a:pt x="1476531" y="3290341"/>
                </a:lnTo>
                <a:lnTo>
                  <a:pt x="2241030" y="2653259"/>
                </a:lnTo>
                <a:lnTo>
                  <a:pt x="2151089" y="1881265"/>
                </a:lnTo>
                <a:lnTo>
                  <a:pt x="2196059" y="1199213"/>
                </a:lnTo>
                <a:lnTo>
                  <a:pt x="2443397" y="682052"/>
                </a:lnTo>
                <a:lnTo>
                  <a:pt x="3005528" y="0"/>
                </a:lnTo>
                <a:lnTo>
                  <a:pt x="3695076" y="97436"/>
                </a:lnTo>
                <a:lnTo>
                  <a:pt x="4497049" y="719528"/>
                </a:lnTo>
                <a:lnTo>
                  <a:pt x="4751882" y="1259173"/>
                </a:lnTo>
                <a:lnTo>
                  <a:pt x="5568846" y="1866275"/>
                </a:lnTo>
                <a:lnTo>
                  <a:pt x="5883639" y="2091128"/>
                </a:lnTo>
                <a:lnTo>
                  <a:pt x="6071017" y="2353455"/>
                </a:lnTo>
                <a:lnTo>
                  <a:pt x="6048531" y="4422098"/>
                </a:lnTo>
                <a:lnTo>
                  <a:pt x="1244184" y="4452078"/>
                </a:lnTo>
                <a:close/>
              </a:path>
            </a:pathLst>
          </a:custGeom>
          <a:solidFill>
            <a:srgbClr val="288FBD">
              <a:alpha val="19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A young child writing on a book&#10;&#10;Description automatically generated with low confidence">
            <a:extLst>
              <a:ext uri="{FF2B5EF4-FFF2-40B4-BE49-F238E27FC236}">
                <a16:creationId xmlns:a16="http://schemas.microsoft.com/office/drawing/2014/main" id="{4AE45CB8-594E-8ABC-D20F-4073D37A23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alphaModFix amt="5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23668" y="2279112"/>
            <a:ext cx="6868332" cy="457888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60367F9-A484-0599-0D9E-51B228732AF9}"/>
              </a:ext>
            </a:extLst>
          </p:cNvPr>
          <p:cNvSpPr txBox="1">
            <a:spLocks/>
          </p:cNvSpPr>
          <p:nvPr/>
        </p:nvSpPr>
        <p:spPr>
          <a:xfrm>
            <a:off x="0" y="609600"/>
            <a:ext cx="12191995" cy="598639"/>
          </a:xfr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400"/>
            <a:r>
              <a:rPr lang="en-US" sz="3600" kern="0" dirty="0" err="1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Temas</a:t>
            </a:r>
            <a:r>
              <a:rPr lang="en-US" sz="3600" kern="0" dirty="0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 principals de la </a:t>
            </a:r>
            <a:r>
              <a:rPr lang="en-US" sz="3600" kern="0" dirty="0" err="1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encuesta</a:t>
            </a:r>
            <a:r>
              <a:rPr lang="en-US" sz="3600" kern="0" dirty="0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 para </a:t>
            </a:r>
          </a:p>
          <a:p>
            <a:pPr algn="ctr" defTabSz="914400"/>
            <a:r>
              <a:rPr lang="en-US" sz="3600" kern="0" dirty="0" err="1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estudiantes</a:t>
            </a:r>
            <a:r>
              <a:rPr lang="en-US" sz="3600" kern="0" dirty="0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: </a:t>
            </a:r>
            <a:r>
              <a:rPr lang="en-US" sz="3600" b="1" kern="0" dirty="0" err="1">
                <a:solidFill>
                  <a:srgbClr val="245471"/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escuela</a:t>
            </a:r>
            <a:r>
              <a:rPr lang="en-US" sz="3600" b="1" kern="0" dirty="0">
                <a:solidFill>
                  <a:srgbClr val="245471"/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245471"/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primaria</a:t>
            </a:r>
            <a:endParaRPr lang="en-US" sz="3600" b="1" kern="0" dirty="0">
              <a:solidFill>
                <a:srgbClr val="245471"/>
              </a:solidFill>
              <a:latin typeface="Calibri" panose="020F0502020204030204" pitchFamily="34" charset="0"/>
              <a:ea typeface="Lato Light" panose="020F0502020204030203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2C142A-D6F4-6AF8-D25E-6C52CBD6A2DD}"/>
              </a:ext>
            </a:extLst>
          </p:cNvPr>
          <p:cNvSpPr/>
          <p:nvPr/>
        </p:nvSpPr>
        <p:spPr>
          <a:xfrm>
            <a:off x="4876800" y="2057400"/>
            <a:ext cx="3284095" cy="3254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</a:pP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Participación</a:t>
            </a:r>
            <a:endParaRPr lang="en-US" sz="2400" dirty="0">
              <a:solidFill>
                <a:srgbClr val="245471"/>
              </a:solidFill>
              <a:latin typeface="Calibri Light" panose="020F0302020204030204" pitchFamily="34" charset="0"/>
              <a:ea typeface="Lato Medium" panose="020F0502020204030203" pitchFamily="34" charset="0"/>
              <a:cs typeface="Calibri Light" panose="020F0302020204030204" pitchFamily="34" charset="0"/>
            </a:endParaRPr>
          </a:p>
          <a:p>
            <a:pPr>
              <a:lnSpc>
                <a:spcPct val="130000"/>
              </a:lnSpc>
              <a:spcBef>
                <a:spcPts val="500"/>
              </a:spcBef>
            </a:pP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Relaciones</a:t>
            </a:r>
            <a:endParaRPr lang="en-US" sz="2400" dirty="0">
              <a:solidFill>
                <a:srgbClr val="245471"/>
              </a:solidFill>
              <a:latin typeface="Calibri Light" panose="020F0302020204030204" pitchFamily="34" charset="0"/>
              <a:ea typeface="Lato Medium" panose="020F0502020204030203" pitchFamily="34" charset="0"/>
              <a:cs typeface="Calibri Light" panose="020F0302020204030204" pitchFamily="34" charset="0"/>
            </a:endParaRPr>
          </a:p>
          <a:p>
            <a:pPr>
              <a:lnSpc>
                <a:spcPct val="130000"/>
              </a:lnSpc>
              <a:spcBef>
                <a:spcPts val="500"/>
              </a:spcBef>
            </a:pP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Cultura</a:t>
            </a:r>
            <a:endParaRPr lang="en-US" sz="2400" dirty="0">
              <a:solidFill>
                <a:srgbClr val="245471"/>
              </a:solidFill>
              <a:latin typeface="Calibri Light" panose="020F0302020204030204" pitchFamily="34" charset="0"/>
              <a:ea typeface="Lato Medium" panose="020F0502020204030203" pitchFamily="34" charset="0"/>
              <a:cs typeface="Calibri Light" panose="020F0302020204030204" pitchFamily="34" charset="0"/>
            </a:endParaRPr>
          </a:p>
          <a:p>
            <a:pPr>
              <a:lnSpc>
                <a:spcPct val="130000"/>
              </a:lnSpc>
              <a:spcBef>
                <a:spcPts val="500"/>
              </a:spcBef>
            </a:pP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Desafío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académico</a:t>
            </a:r>
            <a:endParaRPr lang="en-US" sz="2400" dirty="0">
              <a:solidFill>
                <a:srgbClr val="245471"/>
              </a:solidFill>
              <a:latin typeface="Calibri Light" panose="020F0302020204030204" pitchFamily="34" charset="0"/>
              <a:ea typeface="Lato Medium" panose="020F0502020204030203" pitchFamily="34" charset="0"/>
              <a:cs typeface="Calibri Light" panose="020F0302020204030204" pitchFamily="34" charset="0"/>
            </a:endParaRPr>
          </a:p>
          <a:p>
            <a:pPr>
              <a:lnSpc>
                <a:spcPct val="130000"/>
              </a:lnSpc>
              <a:spcBef>
                <a:spcPts val="500"/>
              </a:spcBef>
            </a:pP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Métodos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de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instrucción</a:t>
            </a:r>
            <a:endParaRPr lang="en-US" sz="2400" dirty="0">
              <a:solidFill>
                <a:srgbClr val="245471"/>
              </a:solidFill>
              <a:latin typeface="Calibri Light" panose="020F0302020204030204" pitchFamily="34" charset="0"/>
              <a:ea typeface="Lato Medium" panose="020F0502020204030203" pitchFamily="34" charset="0"/>
              <a:cs typeface="Calibri Light" panose="020F0302020204030204" pitchFamily="34" charset="0"/>
            </a:endParaRPr>
          </a:p>
          <a:p>
            <a:pPr>
              <a:lnSpc>
                <a:spcPct val="130000"/>
              </a:lnSpc>
              <a:spcBef>
                <a:spcPts val="500"/>
              </a:spcBef>
            </a:pP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Pertenencia</a:t>
            </a:r>
            <a:endParaRPr lang="en-US" sz="2400" dirty="0">
              <a:solidFill>
                <a:srgbClr val="245471"/>
              </a:solidFill>
              <a:latin typeface="Calibri Light" panose="020F0302020204030204" pitchFamily="34" charset="0"/>
              <a:ea typeface="Lato Medium" panose="020F0502020204030203" pitchFamily="34" charset="0"/>
              <a:cs typeface="Calibri Light" panose="020F03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2960CC-EAA7-F964-9224-EB4ACD206CEF}"/>
              </a:ext>
            </a:extLst>
          </p:cNvPr>
          <p:cNvGrpSpPr/>
          <p:nvPr/>
        </p:nvGrpSpPr>
        <p:grpSpPr>
          <a:xfrm>
            <a:off x="4204746" y="2156863"/>
            <a:ext cx="527149" cy="382244"/>
            <a:chOff x="3656356" y="1317896"/>
            <a:chExt cx="527149" cy="382244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54D0C6E-A1EE-5CF8-482C-7FBC41EACF78}"/>
                </a:ext>
              </a:extLst>
            </p:cNvPr>
            <p:cNvCxnSpPr>
              <a:cxnSpLocks/>
            </p:cNvCxnSpPr>
            <p:nvPr/>
          </p:nvCxnSpPr>
          <p:spPr>
            <a:xfrm>
              <a:off x="4183505" y="1366392"/>
              <a:ext cx="0" cy="285253"/>
            </a:xfrm>
            <a:prstGeom prst="line">
              <a:avLst/>
            </a:prstGeom>
            <a:ln>
              <a:solidFill>
                <a:srgbClr val="24547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037D20F-35D8-7FB6-2A11-A30B24D5F65E}"/>
                </a:ext>
              </a:extLst>
            </p:cNvPr>
            <p:cNvGrpSpPr/>
            <p:nvPr/>
          </p:nvGrpSpPr>
          <p:grpSpPr>
            <a:xfrm>
              <a:off x="3656356" y="1317896"/>
              <a:ext cx="382244" cy="382244"/>
              <a:chOff x="3427752" y="1333075"/>
              <a:chExt cx="533400" cy="533400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A6A76859-0332-7A48-5ADE-36DC4E5AA06A}"/>
                  </a:ext>
                </a:extLst>
              </p:cNvPr>
              <p:cNvSpPr/>
              <p:nvPr/>
            </p:nvSpPr>
            <p:spPr>
              <a:xfrm>
                <a:off x="3427752" y="1333075"/>
                <a:ext cx="533400" cy="533400"/>
              </a:xfrm>
              <a:prstGeom prst="ellipse">
                <a:avLst/>
              </a:prstGeom>
              <a:gradFill flip="none" rotWithShape="1">
                <a:gsLst>
                  <a:gs pos="0">
                    <a:srgbClr val="245471">
                      <a:alpha val="40000"/>
                    </a:srgbClr>
                  </a:gs>
                  <a:gs pos="100000">
                    <a:srgbClr val="24547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A3A1AE3-EE3C-4C9A-670F-0E9F8E3B1C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75704" y="1472459"/>
                <a:ext cx="237496" cy="240507"/>
              </a:xfrm>
              <a:prstGeom prst="rect">
                <a:avLst/>
              </a:prstGeom>
            </p:spPr>
          </p:pic>
        </p:grpSp>
      </p:grpSp>
      <p:pic>
        <p:nvPicPr>
          <p:cNvPr id="68" name="Picture 67" descr="Logo&#10;&#10;Description automatically generated">
            <a:extLst>
              <a:ext uri="{FF2B5EF4-FFF2-40B4-BE49-F238E27FC236}">
                <a16:creationId xmlns:a16="http://schemas.microsoft.com/office/drawing/2014/main" id="{D0FE8DCD-B0BF-1FB5-9A41-6B220CDC855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5973066"/>
            <a:ext cx="609598" cy="6095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855ED0A-520C-D9EE-E698-8DEEC173C518}"/>
              </a:ext>
            </a:extLst>
          </p:cNvPr>
          <p:cNvGrpSpPr/>
          <p:nvPr/>
        </p:nvGrpSpPr>
        <p:grpSpPr>
          <a:xfrm>
            <a:off x="4204746" y="2696465"/>
            <a:ext cx="527149" cy="382244"/>
            <a:chOff x="3656356" y="1317896"/>
            <a:chExt cx="527149" cy="382244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5A69DE5-4512-9F6A-9786-44032C7221AD}"/>
                </a:ext>
              </a:extLst>
            </p:cNvPr>
            <p:cNvCxnSpPr>
              <a:cxnSpLocks/>
            </p:cNvCxnSpPr>
            <p:nvPr/>
          </p:nvCxnSpPr>
          <p:spPr>
            <a:xfrm>
              <a:off x="4183505" y="1366392"/>
              <a:ext cx="0" cy="285253"/>
            </a:xfrm>
            <a:prstGeom prst="line">
              <a:avLst/>
            </a:prstGeom>
            <a:ln>
              <a:solidFill>
                <a:srgbClr val="24547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FE0215C-87AF-90A7-12DC-40ED93305D26}"/>
                </a:ext>
              </a:extLst>
            </p:cNvPr>
            <p:cNvGrpSpPr/>
            <p:nvPr/>
          </p:nvGrpSpPr>
          <p:grpSpPr>
            <a:xfrm>
              <a:off x="3656356" y="1317896"/>
              <a:ext cx="382244" cy="382244"/>
              <a:chOff x="3427752" y="1333075"/>
              <a:chExt cx="533400" cy="533400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5A2F39E0-1F4C-BF19-9A00-2DF98257FC12}"/>
                  </a:ext>
                </a:extLst>
              </p:cNvPr>
              <p:cNvSpPr/>
              <p:nvPr/>
            </p:nvSpPr>
            <p:spPr>
              <a:xfrm>
                <a:off x="3427752" y="1333075"/>
                <a:ext cx="533400" cy="533400"/>
              </a:xfrm>
              <a:prstGeom prst="ellipse">
                <a:avLst/>
              </a:prstGeom>
              <a:gradFill flip="none" rotWithShape="1">
                <a:gsLst>
                  <a:gs pos="0">
                    <a:srgbClr val="245471">
                      <a:alpha val="40000"/>
                    </a:srgbClr>
                  </a:gs>
                  <a:gs pos="100000">
                    <a:srgbClr val="24547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163E809-8344-B3EC-3AB6-E6420C876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75704" y="1472459"/>
                <a:ext cx="237496" cy="240507"/>
              </a:xfrm>
              <a:prstGeom prst="rect">
                <a:avLst/>
              </a:prstGeom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D337B18-6A8D-6021-0D0F-2733AF58D5A2}"/>
              </a:ext>
            </a:extLst>
          </p:cNvPr>
          <p:cNvGrpSpPr/>
          <p:nvPr/>
        </p:nvGrpSpPr>
        <p:grpSpPr>
          <a:xfrm>
            <a:off x="4204746" y="3236067"/>
            <a:ext cx="527149" cy="382244"/>
            <a:chOff x="3656356" y="1317896"/>
            <a:chExt cx="527149" cy="382244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FD08052-15E4-A06E-AE85-C871A9CA9755}"/>
                </a:ext>
              </a:extLst>
            </p:cNvPr>
            <p:cNvCxnSpPr>
              <a:cxnSpLocks/>
            </p:cNvCxnSpPr>
            <p:nvPr/>
          </p:nvCxnSpPr>
          <p:spPr>
            <a:xfrm>
              <a:off x="4183505" y="1366392"/>
              <a:ext cx="0" cy="285253"/>
            </a:xfrm>
            <a:prstGeom prst="line">
              <a:avLst/>
            </a:prstGeom>
            <a:ln>
              <a:solidFill>
                <a:srgbClr val="24547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D3B6FD5-9940-47D1-136F-441D0CAF49D6}"/>
                </a:ext>
              </a:extLst>
            </p:cNvPr>
            <p:cNvGrpSpPr/>
            <p:nvPr/>
          </p:nvGrpSpPr>
          <p:grpSpPr>
            <a:xfrm>
              <a:off x="3656356" y="1317896"/>
              <a:ext cx="382244" cy="382244"/>
              <a:chOff x="3427752" y="1333075"/>
              <a:chExt cx="533400" cy="533400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DCB1EAF-102F-3F7A-9611-B6353B2366EE}"/>
                  </a:ext>
                </a:extLst>
              </p:cNvPr>
              <p:cNvSpPr/>
              <p:nvPr/>
            </p:nvSpPr>
            <p:spPr>
              <a:xfrm>
                <a:off x="3427752" y="1333075"/>
                <a:ext cx="533400" cy="533400"/>
              </a:xfrm>
              <a:prstGeom prst="ellipse">
                <a:avLst/>
              </a:prstGeom>
              <a:gradFill flip="none" rotWithShape="1">
                <a:gsLst>
                  <a:gs pos="0">
                    <a:srgbClr val="245471">
                      <a:alpha val="40000"/>
                    </a:srgbClr>
                  </a:gs>
                  <a:gs pos="100000">
                    <a:srgbClr val="24547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1C19F30-47BF-0BF3-A923-5459141A4D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75704" y="1472459"/>
                <a:ext cx="237496" cy="240507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2DC0B32-E934-4949-D808-DEFAE0962785}"/>
              </a:ext>
            </a:extLst>
          </p:cNvPr>
          <p:cNvGrpSpPr/>
          <p:nvPr/>
        </p:nvGrpSpPr>
        <p:grpSpPr>
          <a:xfrm>
            <a:off x="4204746" y="3775669"/>
            <a:ext cx="527149" cy="382244"/>
            <a:chOff x="3656356" y="1317896"/>
            <a:chExt cx="527149" cy="382244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B7C7A8D-DF82-FB48-0A18-54EC342F966D}"/>
                </a:ext>
              </a:extLst>
            </p:cNvPr>
            <p:cNvCxnSpPr>
              <a:cxnSpLocks/>
            </p:cNvCxnSpPr>
            <p:nvPr/>
          </p:nvCxnSpPr>
          <p:spPr>
            <a:xfrm>
              <a:off x="4183505" y="1366392"/>
              <a:ext cx="0" cy="285253"/>
            </a:xfrm>
            <a:prstGeom prst="line">
              <a:avLst/>
            </a:prstGeom>
            <a:ln>
              <a:solidFill>
                <a:srgbClr val="24547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CD89561-1448-BCAC-612F-23C6518D601F}"/>
                </a:ext>
              </a:extLst>
            </p:cNvPr>
            <p:cNvGrpSpPr/>
            <p:nvPr/>
          </p:nvGrpSpPr>
          <p:grpSpPr>
            <a:xfrm>
              <a:off x="3656356" y="1317896"/>
              <a:ext cx="382244" cy="382244"/>
              <a:chOff x="3427752" y="1333075"/>
              <a:chExt cx="533400" cy="5334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3D4E8D95-FAB5-74D4-5153-3CE07CDD59C9}"/>
                  </a:ext>
                </a:extLst>
              </p:cNvPr>
              <p:cNvSpPr/>
              <p:nvPr/>
            </p:nvSpPr>
            <p:spPr>
              <a:xfrm>
                <a:off x="3427752" y="1333075"/>
                <a:ext cx="533400" cy="533400"/>
              </a:xfrm>
              <a:prstGeom prst="ellipse">
                <a:avLst/>
              </a:prstGeom>
              <a:gradFill flip="none" rotWithShape="1">
                <a:gsLst>
                  <a:gs pos="0">
                    <a:srgbClr val="245471">
                      <a:alpha val="40000"/>
                    </a:srgbClr>
                  </a:gs>
                  <a:gs pos="100000">
                    <a:srgbClr val="24547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72154B1-80FA-DDF5-F005-993D4B6C30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75704" y="1472459"/>
                <a:ext cx="237496" cy="240507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30C4315-0DF1-BC57-B005-4787A4BFD7EE}"/>
              </a:ext>
            </a:extLst>
          </p:cNvPr>
          <p:cNvGrpSpPr/>
          <p:nvPr/>
        </p:nvGrpSpPr>
        <p:grpSpPr>
          <a:xfrm>
            <a:off x="4204746" y="4854873"/>
            <a:ext cx="527149" cy="382244"/>
            <a:chOff x="3656356" y="1317896"/>
            <a:chExt cx="527149" cy="382244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1023E48-FA3E-DF3E-D848-BB92CA9C9665}"/>
                </a:ext>
              </a:extLst>
            </p:cNvPr>
            <p:cNvCxnSpPr>
              <a:cxnSpLocks/>
            </p:cNvCxnSpPr>
            <p:nvPr/>
          </p:nvCxnSpPr>
          <p:spPr>
            <a:xfrm>
              <a:off x="4183505" y="1366392"/>
              <a:ext cx="0" cy="285253"/>
            </a:xfrm>
            <a:prstGeom prst="line">
              <a:avLst/>
            </a:prstGeom>
            <a:ln>
              <a:solidFill>
                <a:srgbClr val="24547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727EB0C-7A32-48AC-6C46-34611BFEA38C}"/>
                </a:ext>
              </a:extLst>
            </p:cNvPr>
            <p:cNvGrpSpPr/>
            <p:nvPr/>
          </p:nvGrpSpPr>
          <p:grpSpPr>
            <a:xfrm>
              <a:off x="3656356" y="1317896"/>
              <a:ext cx="382244" cy="382244"/>
              <a:chOff x="3427752" y="1333075"/>
              <a:chExt cx="533400" cy="533400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67E87E10-B4A3-5D00-756E-A7F0E1394BDE}"/>
                  </a:ext>
                </a:extLst>
              </p:cNvPr>
              <p:cNvSpPr/>
              <p:nvPr/>
            </p:nvSpPr>
            <p:spPr>
              <a:xfrm>
                <a:off x="3427752" y="1333075"/>
                <a:ext cx="533400" cy="533400"/>
              </a:xfrm>
              <a:prstGeom prst="ellipse">
                <a:avLst/>
              </a:prstGeom>
              <a:gradFill flip="none" rotWithShape="1">
                <a:gsLst>
                  <a:gs pos="0">
                    <a:srgbClr val="245471">
                      <a:alpha val="40000"/>
                    </a:srgbClr>
                  </a:gs>
                  <a:gs pos="100000">
                    <a:srgbClr val="24547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767F31E4-FB72-1E06-25BB-A94B8884E0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75704" y="1472459"/>
                <a:ext cx="237496" cy="240507"/>
              </a:xfrm>
              <a:prstGeom prst="rect">
                <a:avLst/>
              </a:prstGeom>
            </p:spPr>
          </p:pic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B23AC00-5CD7-F6CD-E011-8083F23FCD7F}"/>
              </a:ext>
            </a:extLst>
          </p:cNvPr>
          <p:cNvGrpSpPr/>
          <p:nvPr/>
        </p:nvGrpSpPr>
        <p:grpSpPr>
          <a:xfrm>
            <a:off x="4204746" y="4315271"/>
            <a:ext cx="527149" cy="382244"/>
            <a:chOff x="3656356" y="1317896"/>
            <a:chExt cx="527149" cy="382244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BC757F4-C144-9AEB-84BF-72649F2FCA55}"/>
                </a:ext>
              </a:extLst>
            </p:cNvPr>
            <p:cNvCxnSpPr>
              <a:cxnSpLocks/>
            </p:cNvCxnSpPr>
            <p:nvPr/>
          </p:nvCxnSpPr>
          <p:spPr>
            <a:xfrm>
              <a:off x="4183505" y="1366392"/>
              <a:ext cx="0" cy="285253"/>
            </a:xfrm>
            <a:prstGeom prst="line">
              <a:avLst/>
            </a:prstGeom>
            <a:ln>
              <a:solidFill>
                <a:srgbClr val="24547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577DC8F-84A1-5FA2-40D4-B999AA508C9F}"/>
                </a:ext>
              </a:extLst>
            </p:cNvPr>
            <p:cNvGrpSpPr/>
            <p:nvPr/>
          </p:nvGrpSpPr>
          <p:grpSpPr>
            <a:xfrm>
              <a:off x="3656356" y="1317896"/>
              <a:ext cx="382244" cy="382244"/>
              <a:chOff x="3427752" y="1333075"/>
              <a:chExt cx="533400" cy="5334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15E32F0A-944E-701E-AA84-6C50DEE83238}"/>
                  </a:ext>
                </a:extLst>
              </p:cNvPr>
              <p:cNvSpPr/>
              <p:nvPr/>
            </p:nvSpPr>
            <p:spPr>
              <a:xfrm>
                <a:off x="3427752" y="1333075"/>
                <a:ext cx="533400" cy="533400"/>
              </a:xfrm>
              <a:prstGeom prst="ellipse">
                <a:avLst/>
              </a:prstGeom>
              <a:gradFill flip="none" rotWithShape="1">
                <a:gsLst>
                  <a:gs pos="0">
                    <a:srgbClr val="245471">
                      <a:alpha val="40000"/>
                    </a:srgbClr>
                  </a:gs>
                  <a:gs pos="100000">
                    <a:srgbClr val="24547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F86FF373-E171-ABB2-9D4D-A2646CF61E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75704" y="1472459"/>
                <a:ext cx="237496" cy="24050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043103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874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608541A1-F370-2C1E-71DE-B59DCB0DD596}"/>
              </a:ext>
            </a:extLst>
          </p:cNvPr>
          <p:cNvSpPr/>
          <p:nvPr/>
        </p:nvSpPr>
        <p:spPr>
          <a:xfrm>
            <a:off x="7937292" y="2968052"/>
            <a:ext cx="3829987" cy="3889948"/>
          </a:xfrm>
          <a:custGeom>
            <a:avLst/>
            <a:gdLst>
              <a:gd name="connsiteX0" fmla="*/ 119921 w 3829987"/>
              <a:gd name="connsiteY0" fmla="*/ 3889948 h 3889948"/>
              <a:gd name="connsiteX1" fmla="*/ 0 w 3829987"/>
              <a:gd name="connsiteY1" fmla="*/ 3267856 h 3889948"/>
              <a:gd name="connsiteX2" fmla="*/ 97436 w 3829987"/>
              <a:gd name="connsiteY2" fmla="*/ 2046158 h 3889948"/>
              <a:gd name="connsiteX3" fmla="*/ 674557 w 3829987"/>
              <a:gd name="connsiteY3" fmla="*/ 1573968 h 3889948"/>
              <a:gd name="connsiteX4" fmla="*/ 764498 w 3829987"/>
              <a:gd name="connsiteY4" fmla="*/ 1019332 h 3889948"/>
              <a:gd name="connsiteX5" fmla="*/ 697042 w 3829987"/>
              <a:gd name="connsiteY5" fmla="*/ 659568 h 3889948"/>
              <a:gd name="connsiteX6" fmla="*/ 906905 w 3829987"/>
              <a:gd name="connsiteY6" fmla="*/ 262328 h 3889948"/>
              <a:gd name="connsiteX7" fmla="*/ 1341619 w 3829987"/>
              <a:gd name="connsiteY7" fmla="*/ 0 h 3889948"/>
              <a:gd name="connsiteX8" fmla="*/ 1993692 w 3829987"/>
              <a:gd name="connsiteY8" fmla="*/ 59961 h 3889948"/>
              <a:gd name="connsiteX9" fmla="*/ 2293495 w 3829987"/>
              <a:gd name="connsiteY9" fmla="*/ 607102 h 3889948"/>
              <a:gd name="connsiteX10" fmla="*/ 2503357 w 3829987"/>
              <a:gd name="connsiteY10" fmla="*/ 1169233 h 3889948"/>
              <a:gd name="connsiteX11" fmla="*/ 2503357 w 3829987"/>
              <a:gd name="connsiteY11" fmla="*/ 1484027 h 3889948"/>
              <a:gd name="connsiteX12" fmla="*/ 2998033 w 3829987"/>
              <a:gd name="connsiteY12" fmla="*/ 1768840 h 3889948"/>
              <a:gd name="connsiteX13" fmla="*/ 3132944 w 3829987"/>
              <a:gd name="connsiteY13" fmla="*/ 2278505 h 3889948"/>
              <a:gd name="connsiteX14" fmla="*/ 3807501 w 3829987"/>
              <a:gd name="connsiteY14" fmla="*/ 3050499 h 3889948"/>
              <a:gd name="connsiteX15" fmla="*/ 3829987 w 3829987"/>
              <a:gd name="connsiteY15" fmla="*/ 3515194 h 3889948"/>
              <a:gd name="connsiteX16" fmla="*/ 3695075 w 3829987"/>
              <a:gd name="connsiteY16" fmla="*/ 3889948 h 3889948"/>
              <a:gd name="connsiteX17" fmla="*/ 119921 w 3829987"/>
              <a:gd name="connsiteY17" fmla="*/ 3889948 h 388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829987" h="3889948">
                <a:moveTo>
                  <a:pt x="119921" y="3889948"/>
                </a:moveTo>
                <a:lnTo>
                  <a:pt x="0" y="3267856"/>
                </a:lnTo>
                <a:lnTo>
                  <a:pt x="97436" y="2046158"/>
                </a:lnTo>
                <a:lnTo>
                  <a:pt x="674557" y="1573968"/>
                </a:lnTo>
                <a:lnTo>
                  <a:pt x="764498" y="1019332"/>
                </a:lnTo>
                <a:lnTo>
                  <a:pt x="697042" y="659568"/>
                </a:lnTo>
                <a:lnTo>
                  <a:pt x="906905" y="262328"/>
                </a:lnTo>
                <a:lnTo>
                  <a:pt x="1341619" y="0"/>
                </a:lnTo>
                <a:lnTo>
                  <a:pt x="1993692" y="59961"/>
                </a:lnTo>
                <a:lnTo>
                  <a:pt x="2293495" y="607102"/>
                </a:lnTo>
                <a:lnTo>
                  <a:pt x="2503357" y="1169233"/>
                </a:lnTo>
                <a:lnTo>
                  <a:pt x="2503357" y="1484027"/>
                </a:lnTo>
                <a:lnTo>
                  <a:pt x="2998033" y="1768840"/>
                </a:lnTo>
                <a:lnTo>
                  <a:pt x="3132944" y="2278505"/>
                </a:lnTo>
                <a:lnTo>
                  <a:pt x="3807501" y="3050499"/>
                </a:lnTo>
                <a:lnTo>
                  <a:pt x="3829987" y="3515194"/>
                </a:lnTo>
                <a:lnTo>
                  <a:pt x="3695075" y="3889948"/>
                </a:lnTo>
                <a:lnTo>
                  <a:pt x="119921" y="3889948"/>
                </a:lnTo>
                <a:close/>
              </a:path>
            </a:pathLst>
          </a:custGeom>
          <a:solidFill>
            <a:srgbClr val="288FBD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2C142A-D6F4-6AF8-D25E-6C52CBD6A2DD}"/>
              </a:ext>
            </a:extLst>
          </p:cNvPr>
          <p:cNvSpPr/>
          <p:nvPr/>
        </p:nvSpPr>
        <p:spPr>
          <a:xfrm>
            <a:off x="3100808" y="2083532"/>
            <a:ext cx="5036691" cy="3254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</a:pP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Participación</a:t>
            </a:r>
            <a:endParaRPr lang="en-US" sz="2400" dirty="0">
              <a:solidFill>
                <a:srgbClr val="245471"/>
              </a:solidFill>
              <a:latin typeface="Calibri Light" panose="020F0302020204030204" pitchFamily="34" charset="0"/>
              <a:ea typeface="Lato Medium" panose="020F0502020204030203" pitchFamily="34" charset="0"/>
              <a:cs typeface="Calibri Light" panose="020F0302020204030204" pitchFamily="34" charset="0"/>
            </a:endParaRPr>
          </a:p>
          <a:p>
            <a:pPr>
              <a:lnSpc>
                <a:spcPct val="130000"/>
              </a:lnSpc>
              <a:spcBef>
                <a:spcPts val="500"/>
              </a:spcBef>
            </a:pP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Desafío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académico</a:t>
            </a:r>
            <a:endParaRPr lang="en-US" sz="2400" dirty="0">
              <a:solidFill>
                <a:srgbClr val="245471"/>
              </a:solidFill>
              <a:latin typeface="Calibri Light" panose="020F0302020204030204" pitchFamily="34" charset="0"/>
              <a:ea typeface="Lato Medium" panose="020F0502020204030203" pitchFamily="34" charset="0"/>
              <a:cs typeface="Calibri Light" panose="020F0302020204030204" pitchFamily="34" charset="0"/>
            </a:endParaRPr>
          </a:p>
          <a:p>
            <a:pPr>
              <a:lnSpc>
                <a:spcPct val="130000"/>
              </a:lnSpc>
              <a:spcBef>
                <a:spcPts val="500"/>
              </a:spcBef>
            </a:pP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Cultura</a:t>
            </a:r>
            <a:endParaRPr lang="en-US" sz="2400" dirty="0">
              <a:solidFill>
                <a:srgbClr val="245471"/>
              </a:solidFill>
              <a:latin typeface="Calibri Light" panose="020F0302020204030204" pitchFamily="34" charset="0"/>
              <a:ea typeface="Lato Medium" panose="020F0502020204030203" pitchFamily="34" charset="0"/>
              <a:cs typeface="Calibri Light" panose="020F0302020204030204" pitchFamily="34" charset="0"/>
            </a:endParaRPr>
          </a:p>
          <a:p>
            <a:pPr>
              <a:lnSpc>
                <a:spcPct val="130000"/>
              </a:lnSpc>
              <a:spcBef>
                <a:spcPts val="500"/>
              </a:spcBef>
            </a:pP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Obstáculos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para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aprender</a:t>
            </a:r>
            <a:endParaRPr lang="en-US" sz="2400" dirty="0">
              <a:solidFill>
                <a:srgbClr val="245471"/>
              </a:solidFill>
              <a:latin typeface="Calibri Light" panose="020F0302020204030204" pitchFamily="34" charset="0"/>
              <a:ea typeface="Lato Medium" panose="020F0502020204030203" pitchFamily="34" charset="0"/>
              <a:cs typeface="Calibri Light" panose="020F0302020204030204" pitchFamily="34" charset="0"/>
            </a:endParaRPr>
          </a:p>
          <a:p>
            <a:pPr>
              <a:lnSpc>
                <a:spcPct val="130000"/>
              </a:lnSpc>
              <a:spcBef>
                <a:spcPts val="500"/>
              </a:spcBef>
            </a:pP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Pertenencia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y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colaboración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entre pares</a:t>
            </a:r>
          </a:p>
          <a:p>
            <a:pPr>
              <a:lnSpc>
                <a:spcPct val="130000"/>
              </a:lnSpc>
              <a:spcBef>
                <a:spcPts val="500"/>
              </a:spcBef>
            </a:pP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Relaciones</a:t>
            </a:r>
            <a:endParaRPr lang="en-US" sz="2400" dirty="0">
              <a:solidFill>
                <a:srgbClr val="245471"/>
              </a:solidFill>
              <a:latin typeface="Calibri Light" panose="020F0302020204030204" pitchFamily="34" charset="0"/>
              <a:ea typeface="Lato Medium" panose="020F0502020204030203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5" descr="A picture containing person, posing&#10;&#10;Description automatically generated">
            <a:extLst>
              <a:ext uri="{FF2B5EF4-FFF2-40B4-BE49-F238E27FC236}">
                <a16:creationId xmlns:a16="http://schemas.microsoft.com/office/drawing/2014/main" id="{EC6E383E-A8D5-2C88-A6B2-88363DEE63E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7000"/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24800" y="3071128"/>
            <a:ext cx="4031616" cy="3786871"/>
          </a:xfrm>
          <a:prstGeom prst="rect">
            <a:avLst/>
          </a:prstGeom>
        </p:spPr>
      </p:pic>
      <p:pic>
        <p:nvPicPr>
          <p:cNvPr id="69" name="Picture 68" descr="Logo&#10;&#10;Description automatically generated">
            <a:extLst>
              <a:ext uri="{FF2B5EF4-FFF2-40B4-BE49-F238E27FC236}">
                <a16:creationId xmlns:a16="http://schemas.microsoft.com/office/drawing/2014/main" id="{7BD0E23A-9377-1817-C1C5-3821109DCEF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5973066"/>
            <a:ext cx="609598" cy="60959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B8D2CAA-B961-8B18-7EDF-F503C1FE9321}"/>
              </a:ext>
            </a:extLst>
          </p:cNvPr>
          <p:cNvGrpSpPr/>
          <p:nvPr/>
        </p:nvGrpSpPr>
        <p:grpSpPr>
          <a:xfrm>
            <a:off x="2438400" y="2209800"/>
            <a:ext cx="517503" cy="382244"/>
            <a:chOff x="3749697" y="1344701"/>
            <a:chExt cx="517503" cy="38224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A0DE5EF-A02F-47F3-0752-59535E725C98}"/>
                </a:ext>
              </a:extLst>
            </p:cNvPr>
            <p:cNvGrpSpPr/>
            <p:nvPr/>
          </p:nvGrpSpPr>
          <p:grpSpPr>
            <a:xfrm>
              <a:off x="3749697" y="1344701"/>
              <a:ext cx="382244" cy="382244"/>
              <a:chOff x="3587652" y="1397632"/>
              <a:chExt cx="382244" cy="382244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A6A76859-0332-7A48-5ADE-36DC4E5AA06A}"/>
                  </a:ext>
                </a:extLst>
              </p:cNvPr>
              <p:cNvSpPr/>
              <p:nvPr/>
            </p:nvSpPr>
            <p:spPr>
              <a:xfrm>
                <a:off x="3587652" y="1397632"/>
                <a:ext cx="382244" cy="382244"/>
              </a:xfrm>
              <a:prstGeom prst="ellipse">
                <a:avLst/>
              </a:prstGeom>
              <a:gradFill flip="none" rotWithShape="1">
                <a:gsLst>
                  <a:gs pos="0">
                    <a:srgbClr val="245471">
                      <a:alpha val="40000"/>
                    </a:srgbClr>
                  </a:gs>
                  <a:gs pos="100000">
                    <a:srgbClr val="24547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A3A1AE3-EE3C-4C9A-670F-0E9F8E3B1C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65905" y="1472506"/>
                <a:ext cx="225737" cy="228599"/>
              </a:xfrm>
              <a:prstGeom prst="rect">
                <a:avLst/>
              </a:prstGeom>
            </p:spPr>
          </p:pic>
        </p:grp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5413ED42-8A81-D8CA-E938-AB8620E02039}"/>
                </a:ext>
              </a:extLst>
            </p:cNvPr>
            <p:cNvCxnSpPr>
              <a:cxnSpLocks/>
            </p:cNvCxnSpPr>
            <p:nvPr/>
          </p:nvCxnSpPr>
          <p:spPr>
            <a:xfrm>
              <a:off x="4267200" y="1393197"/>
              <a:ext cx="0" cy="285253"/>
            </a:xfrm>
            <a:prstGeom prst="line">
              <a:avLst/>
            </a:prstGeom>
            <a:ln>
              <a:solidFill>
                <a:srgbClr val="24547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37431FA-FAFB-FCC8-BD98-B9AE38A2E172}"/>
              </a:ext>
            </a:extLst>
          </p:cNvPr>
          <p:cNvGrpSpPr/>
          <p:nvPr/>
        </p:nvGrpSpPr>
        <p:grpSpPr>
          <a:xfrm>
            <a:off x="2438400" y="2746562"/>
            <a:ext cx="517503" cy="382244"/>
            <a:chOff x="3749697" y="1344701"/>
            <a:chExt cx="517503" cy="38224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1531D73-F649-57E5-E108-75022CDCC845}"/>
                </a:ext>
              </a:extLst>
            </p:cNvPr>
            <p:cNvGrpSpPr/>
            <p:nvPr/>
          </p:nvGrpSpPr>
          <p:grpSpPr>
            <a:xfrm>
              <a:off x="3749697" y="1344701"/>
              <a:ext cx="382244" cy="382244"/>
              <a:chOff x="3587652" y="1397632"/>
              <a:chExt cx="382244" cy="382244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D9998904-D1F0-42EF-8D90-716E75F62D59}"/>
                  </a:ext>
                </a:extLst>
              </p:cNvPr>
              <p:cNvSpPr/>
              <p:nvPr/>
            </p:nvSpPr>
            <p:spPr>
              <a:xfrm>
                <a:off x="3587652" y="1397632"/>
                <a:ext cx="382244" cy="382244"/>
              </a:xfrm>
              <a:prstGeom prst="ellipse">
                <a:avLst/>
              </a:prstGeom>
              <a:gradFill flip="none" rotWithShape="1">
                <a:gsLst>
                  <a:gs pos="0">
                    <a:srgbClr val="245471">
                      <a:alpha val="40000"/>
                    </a:srgbClr>
                  </a:gs>
                  <a:gs pos="100000">
                    <a:srgbClr val="24547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AC4507AD-2F93-3BC8-AACE-A4DD3F0AAD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65905" y="1472506"/>
                <a:ext cx="225737" cy="228599"/>
              </a:xfrm>
              <a:prstGeom prst="rect">
                <a:avLst/>
              </a:prstGeom>
            </p:spPr>
          </p:pic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D3023DE-C639-33B7-538A-40572AA5555D}"/>
                </a:ext>
              </a:extLst>
            </p:cNvPr>
            <p:cNvCxnSpPr>
              <a:cxnSpLocks/>
            </p:cNvCxnSpPr>
            <p:nvPr/>
          </p:nvCxnSpPr>
          <p:spPr>
            <a:xfrm>
              <a:off x="4267200" y="1393197"/>
              <a:ext cx="0" cy="285253"/>
            </a:xfrm>
            <a:prstGeom prst="line">
              <a:avLst/>
            </a:prstGeom>
            <a:ln>
              <a:solidFill>
                <a:srgbClr val="24547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7365A6E-526F-42C8-D215-999F7EE0EA4D}"/>
              </a:ext>
            </a:extLst>
          </p:cNvPr>
          <p:cNvGrpSpPr/>
          <p:nvPr/>
        </p:nvGrpSpPr>
        <p:grpSpPr>
          <a:xfrm>
            <a:off x="2438400" y="3283324"/>
            <a:ext cx="517503" cy="382244"/>
            <a:chOff x="3749697" y="1344701"/>
            <a:chExt cx="517503" cy="382244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1B9E7EC-1B1F-8E00-0175-1A93A58F81AF}"/>
                </a:ext>
              </a:extLst>
            </p:cNvPr>
            <p:cNvGrpSpPr/>
            <p:nvPr/>
          </p:nvGrpSpPr>
          <p:grpSpPr>
            <a:xfrm>
              <a:off x="3749697" y="1344701"/>
              <a:ext cx="382244" cy="382244"/>
              <a:chOff x="3587652" y="1397632"/>
              <a:chExt cx="382244" cy="382244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CE18AE74-3677-AE93-BAAF-54ADC3328EAC}"/>
                  </a:ext>
                </a:extLst>
              </p:cNvPr>
              <p:cNvSpPr/>
              <p:nvPr/>
            </p:nvSpPr>
            <p:spPr>
              <a:xfrm>
                <a:off x="3587652" y="1397632"/>
                <a:ext cx="382244" cy="382244"/>
              </a:xfrm>
              <a:prstGeom prst="ellipse">
                <a:avLst/>
              </a:prstGeom>
              <a:gradFill flip="none" rotWithShape="1">
                <a:gsLst>
                  <a:gs pos="0">
                    <a:srgbClr val="245471">
                      <a:alpha val="40000"/>
                    </a:srgbClr>
                  </a:gs>
                  <a:gs pos="100000">
                    <a:srgbClr val="24547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B6561AAA-5212-DA54-6CFB-A464BE1A87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65905" y="1472506"/>
                <a:ext cx="225737" cy="228599"/>
              </a:xfrm>
              <a:prstGeom prst="rect">
                <a:avLst/>
              </a:prstGeom>
            </p:spPr>
          </p:pic>
        </p:grp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91CD98F-133A-36FE-BE5D-168C4B4E57E2}"/>
                </a:ext>
              </a:extLst>
            </p:cNvPr>
            <p:cNvCxnSpPr>
              <a:cxnSpLocks/>
            </p:cNvCxnSpPr>
            <p:nvPr/>
          </p:nvCxnSpPr>
          <p:spPr>
            <a:xfrm>
              <a:off x="4267200" y="1393197"/>
              <a:ext cx="0" cy="285253"/>
            </a:xfrm>
            <a:prstGeom prst="line">
              <a:avLst/>
            </a:prstGeom>
            <a:ln>
              <a:solidFill>
                <a:srgbClr val="24547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6A2FE85-DCD3-BDCA-9293-CB6058708179}"/>
              </a:ext>
            </a:extLst>
          </p:cNvPr>
          <p:cNvGrpSpPr/>
          <p:nvPr/>
        </p:nvGrpSpPr>
        <p:grpSpPr>
          <a:xfrm>
            <a:off x="2438400" y="3820086"/>
            <a:ext cx="517503" cy="382244"/>
            <a:chOff x="3749697" y="1344701"/>
            <a:chExt cx="517503" cy="382244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917E17CE-7C67-092F-51C1-A979D6AC53C3}"/>
                </a:ext>
              </a:extLst>
            </p:cNvPr>
            <p:cNvGrpSpPr/>
            <p:nvPr/>
          </p:nvGrpSpPr>
          <p:grpSpPr>
            <a:xfrm>
              <a:off x="3749697" y="1344701"/>
              <a:ext cx="382244" cy="382244"/>
              <a:chOff x="3587652" y="1397632"/>
              <a:chExt cx="382244" cy="382244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571061CF-0A89-CFE9-9E24-F2E8CB123B5B}"/>
                  </a:ext>
                </a:extLst>
              </p:cNvPr>
              <p:cNvSpPr/>
              <p:nvPr/>
            </p:nvSpPr>
            <p:spPr>
              <a:xfrm>
                <a:off x="3587652" y="1397632"/>
                <a:ext cx="382244" cy="382244"/>
              </a:xfrm>
              <a:prstGeom prst="ellipse">
                <a:avLst/>
              </a:prstGeom>
              <a:gradFill flip="none" rotWithShape="1">
                <a:gsLst>
                  <a:gs pos="0">
                    <a:srgbClr val="245471">
                      <a:alpha val="40000"/>
                    </a:srgbClr>
                  </a:gs>
                  <a:gs pos="100000">
                    <a:srgbClr val="24547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F04D205A-08D3-A829-A39A-2C687AFAF3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65905" y="1472506"/>
                <a:ext cx="225737" cy="228599"/>
              </a:xfrm>
              <a:prstGeom prst="rect">
                <a:avLst/>
              </a:prstGeom>
            </p:spPr>
          </p:pic>
        </p:grp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CA5DFC4-6FBF-F681-9DA9-5F667377B4B2}"/>
                </a:ext>
              </a:extLst>
            </p:cNvPr>
            <p:cNvCxnSpPr>
              <a:cxnSpLocks/>
            </p:cNvCxnSpPr>
            <p:nvPr/>
          </p:nvCxnSpPr>
          <p:spPr>
            <a:xfrm>
              <a:off x="4267200" y="1393197"/>
              <a:ext cx="0" cy="285253"/>
            </a:xfrm>
            <a:prstGeom prst="line">
              <a:avLst/>
            </a:prstGeom>
            <a:ln>
              <a:solidFill>
                <a:srgbClr val="24547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355A2D4-2FA6-F1B6-D4EC-C8E095F7FE92}"/>
              </a:ext>
            </a:extLst>
          </p:cNvPr>
          <p:cNvGrpSpPr/>
          <p:nvPr/>
        </p:nvGrpSpPr>
        <p:grpSpPr>
          <a:xfrm>
            <a:off x="2438400" y="4356848"/>
            <a:ext cx="517503" cy="382244"/>
            <a:chOff x="3749697" y="1344701"/>
            <a:chExt cx="517503" cy="382244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6FB809A-6AAB-CA98-56B0-A96DBB6DC9E6}"/>
                </a:ext>
              </a:extLst>
            </p:cNvPr>
            <p:cNvGrpSpPr/>
            <p:nvPr/>
          </p:nvGrpSpPr>
          <p:grpSpPr>
            <a:xfrm>
              <a:off x="3749697" y="1344701"/>
              <a:ext cx="382244" cy="382244"/>
              <a:chOff x="3587652" y="1397632"/>
              <a:chExt cx="382244" cy="382244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DDFC6A40-EB2B-8672-89BB-9E09D69CF209}"/>
                  </a:ext>
                </a:extLst>
              </p:cNvPr>
              <p:cNvSpPr/>
              <p:nvPr/>
            </p:nvSpPr>
            <p:spPr>
              <a:xfrm>
                <a:off x="3587652" y="1397632"/>
                <a:ext cx="382244" cy="382244"/>
              </a:xfrm>
              <a:prstGeom prst="ellipse">
                <a:avLst/>
              </a:prstGeom>
              <a:gradFill flip="none" rotWithShape="1">
                <a:gsLst>
                  <a:gs pos="0">
                    <a:srgbClr val="245471">
                      <a:alpha val="40000"/>
                    </a:srgbClr>
                  </a:gs>
                  <a:gs pos="100000">
                    <a:srgbClr val="24547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615A90FE-8F67-5CCB-A03A-238F8D6AC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65905" y="1472506"/>
                <a:ext cx="225737" cy="228599"/>
              </a:xfrm>
              <a:prstGeom prst="rect">
                <a:avLst/>
              </a:prstGeom>
            </p:spPr>
          </p:pic>
        </p:grp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DA0A9DD-4669-93ED-D44A-74DF9CE8A178}"/>
                </a:ext>
              </a:extLst>
            </p:cNvPr>
            <p:cNvCxnSpPr>
              <a:cxnSpLocks/>
            </p:cNvCxnSpPr>
            <p:nvPr/>
          </p:nvCxnSpPr>
          <p:spPr>
            <a:xfrm>
              <a:off x="4267200" y="1393197"/>
              <a:ext cx="0" cy="285253"/>
            </a:xfrm>
            <a:prstGeom prst="line">
              <a:avLst/>
            </a:prstGeom>
            <a:ln>
              <a:solidFill>
                <a:srgbClr val="24547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274AB39-E04F-FC39-1C96-C84A63F71A83}"/>
              </a:ext>
            </a:extLst>
          </p:cNvPr>
          <p:cNvGrpSpPr/>
          <p:nvPr/>
        </p:nvGrpSpPr>
        <p:grpSpPr>
          <a:xfrm>
            <a:off x="2438400" y="4893610"/>
            <a:ext cx="517503" cy="382244"/>
            <a:chOff x="3749697" y="1344701"/>
            <a:chExt cx="517503" cy="382244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19DF6BAC-6672-6EAF-210C-90F52665964E}"/>
                </a:ext>
              </a:extLst>
            </p:cNvPr>
            <p:cNvGrpSpPr/>
            <p:nvPr/>
          </p:nvGrpSpPr>
          <p:grpSpPr>
            <a:xfrm>
              <a:off x="3749697" y="1344701"/>
              <a:ext cx="382244" cy="382244"/>
              <a:chOff x="3587652" y="1397632"/>
              <a:chExt cx="382244" cy="382244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A7EE0FAC-89D0-429C-9842-38E818E8A421}"/>
                  </a:ext>
                </a:extLst>
              </p:cNvPr>
              <p:cNvSpPr/>
              <p:nvPr/>
            </p:nvSpPr>
            <p:spPr>
              <a:xfrm>
                <a:off x="3587652" y="1397632"/>
                <a:ext cx="382244" cy="382244"/>
              </a:xfrm>
              <a:prstGeom prst="ellipse">
                <a:avLst/>
              </a:prstGeom>
              <a:gradFill flip="none" rotWithShape="1">
                <a:gsLst>
                  <a:gs pos="0">
                    <a:srgbClr val="245471">
                      <a:alpha val="40000"/>
                    </a:srgbClr>
                  </a:gs>
                  <a:gs pos="100000">
                    <a:srgbClr val="24547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CA9E754F-31AB-6D10-5E1B-C3776CA390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65905" y="1472506"/>
                <a:ext cx="225737" cy="228599"/>
              </a:xfrm>
              <a:prstGeom prst="rect">
                <a:avLst/>
              </a:prstGeom>
            </p:spPr>
          </p:pic>
        </p:grp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4E1BF1F-688E-6F18-E711-548191B541D2}"/>
                </a:ext>
              </a:extLst>
            </p:cNvPr>
            <p:cNvCxnSpPr>
              <a:cxnSpLocks/>
            </p:cNvCxnSpPr>
            <p:nvPr/>
          </p:nvCxnSpPr>
          <p:spPr>
            <a:xfrm>
              <a:off x="4267200" y="1393197"/>
              <a:ext cx="0" cy="285253"/>
            </a:xfrm>
            <a:prstGeom prst="line">
              <a:avLst/>
            </a:prstGeom>
            <a:ln>
              <a:solidFill>
                <a:srgbClr val="24547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1B303EC-07AC-BCC7-DD87-410D4D18A176}"/>
              </a:ext>
            </a:extLst>
          </p:cNvPr>
          <p:cNvSpPr txBox="1">
            <a:spLocks/>
          </p:cNvSpPr>
          <p:nvPr/>
        </p:nvSpPr>
        <p:spPr>
          <a:xfrm>
            <a:off x="0" y="609600"/>
            <a:ext cx="12191995" cy="598639"/>
          </a:xfr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400"/>
            <a:r>
              <a:rPr lang="en-US" sz="3600" kern="0" dirty="0" err="1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Temas</a:t>
            </a:r>
            <a:r>
              <a:rPr lang="en-US" sz="3600" kern="0" dirty="0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 principals de la </a:t>
            </a:r>
            <a:r>
              <a:rPr lang="en-US" sz="3600" kern="0" dirty="0" err="1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encuesta</a:t>
            </a:r>
            <a:r>
              <a:rPr lang="en-US" sz="3600" kern="0" dirty="0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 para </a:t>
            </a:r>
          </a:p>
          <a:p>
            <a:pPr algn="ctr" defTabSz="914400"/>
            <a:r>
              <a:rPr lang="en-US" sz="3600" kern="0" dirty="0" err="1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estudiantes</a:t>
            </a:r>
            <a:r>
              <a:rPr lang="en-US" sz="3600" kern="0" dirty="0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: </a:t>
            </a:r>
            <a:r>
              <a:rPr lang="en-US" sz="3600" b="1" kern="0" dirty="0" err="1">
                <a:solidFill>
                  <a:srgbClr val="245471"/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escuela</a:t>
            </a:r>
            <a:r>
              <a:rPr lang="en-US" sz="3600" b="1" kern="0" dirty="0">
                <a:solidFill>
                  <a:srgbClr val="245471"/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 intermedia</a:t>
            </a:r>
          </a:p>
        </p:txBody>
      </p:sp>
    </p:spTree>
    <p:extLst>
      <p:ext uri="{BB962C8B-B14F-4D97-AF65-F5344CB8AC3E}">
        <p14:creationId xmlns:p14="http://schemas.microsoft.com/office/powerpoint/2010/main" val="3663639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874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B2768F66-174F-3AA8-124C-4F6396D8260D}"/>
              </a:ext>
            </a:extLst>
          </p:cNvPr>
          <p:cNvSpPr/>
          <p:nvPr/>
        </p:nvSpPr>
        <p:spPr>
          <a:xfrm>
            <a:off x="7832361" y="2683239"/>
            <a:ext cx="3979888" cy="4174761"/>
          </a:xfrm>
          <a:custGeom>
            <a:avLst/>
            <a:gdLst>
              <a:gd name="connsiteX0" fmla="*/ 1656413 w 3979888"/>
              <a:gd name="connsiteY0" fmla="*/ 4174761 h 4174761"/>
              <a:gd name="connsiteX1" fmla="*/ 1693888 w 3979888"/>
              <a:gd name="connsiteY1" fmla="*/ 4009869 h 4174761"/>
              <a:gd name="connsiteX2" fmla="*/ 1311639 w 3979888"/>
              <a:gd name="connsiteY2" fmla="*/ 3867463 h 4174761"/>
              <a:gd name="connsiteX3" fmla="*/ 712032 w 3979888"/>
              <a:gd name="connsiteY3" fmla="*/ 3342807 h 4174761"/>
              <a:gd name="connsiteX4" fmla="*/ 0 w 3979888"/>
              <a:gd name="connsiteY4" fmla="*/ 2750695 h 4174761"/>
              <a:gd name="connsiteX5" fmla="*/ 629587 w 3979888"/>
              <a:gd name="connsiteY5" fmla="*/ 2555823 h 4174761"/>
              <a:gd name="connsiteX6" fmla="*/ 884419 w 3979888"/>
              <a:gd name="connsiteY6" fmla="*/ 2773181 h 4174761"/>
              <a:gd name="connsiteX7" fmla="*/ 1454046 w 3979888"/>
              <a:gd name="connsiteY7" fmla="*/ 2773181 h 4174761"/>
              <a:gd name="connsiteX8" fmla="*/ 1618937 w 3979888"/>
              <a:gd name="connsiteY8" fmla="*/ 2945568 h 4174761"/>
              <a:gd name="connsiteX9" fmla="*/ 2053652 w 3979888"/>
              <a:gd name="connsiteY9" fmla="*/ 2743200 h 4174761"/>
              <a:gd name="connsiteX10" fmla="*/ 2211049 w 3979888"/>
              <a:gd name="connsiteY10" fmla="*/ 1858781 h 4174761"/>
              <a:gd name="connsiteX11" fmla="*/ 2008682 w 3979888"/>
              <a:gd name="connsiteY11" fmla="*/ 1813810 h 4174761"/>
              <a:gd name="connsiteX12" fmla="*/ 1686393 w 3979888"/>
              <a:gd name="connsiteY12" fmla="*/ 1521502 h 4174761"/>
              <a:gd name="connsiteX13" fmla="*/ 1633928 w 3979888"/>
              <a:gd name="connsiteY13" fmla="*/ 1289154 h 4174761"/>
              <a:gd name="connsiteX14" fmla="*/ 1349114 w 3979888"/>
              <a:gd name="connsiteY14" fmla="*/ 921895 h 4174761"/>
              <a:gd name="connsiteX15" fmla="*/ 1386590 w 3979888"/>
              <a:gd name="connsiteY15" fmla="*/ 487181 h 4174761"/>
              <a:gd name="connsiteX16" fmla="*/ 1566472 w 3979888"/>
              <a:gd name="connsiteY16" fmla="*/ 172387 h 4174761"/>
              <a:gd name="connsiteX17" fmla="*/ 2001187 w 3979888"/>
              <a:gd name="connsiteY17" fmla="*/ 0 h 4174761"/>
              <a:gd name="connsiteX18" fmla="*/ 2488367 w 3979888"/>
              <a:gd name="connsiteY18" fmla="*/ 14991 h 4174761"/>
              <a:gd name="connsiteX19" fmla="*/ 2825646 w 3979888"/>
              <a:gd name="connsiteY19" fmla="*/ 284813 h 4174761"/>
              <a:gd name="connsiteX20" fmla="*/ 3005528 w 3979888"/>
              <a:gd name="connsiteY20" fmla="*/ 644577 h 4174761"/>
              <a:gd name="connsiteX21" fmla="*/ 2945567 w 3979888"/>
              <a:gd name="connsiteY21" fmla="*/ 1364105 h 4174761"/>
              <a:gd name="connsiteX22" fmla="*/ 3050498 w 3979888"/>
              <a:gd name="connsiteY22" fmla="*/ 1528997 h 4174761"/>
              <a:gd name="connsiteX23" fmla="*/ 3297836 w 3979888"/>
              <a:gd name="connsiteY23" fmla="*/ 1641423 h 4174761"/>
              <a:gd name="connsiteX24" fmla="*/ 3545173 w 3979888"/>
              <a:gd name="connsiteY24" fmla="*/ 1836295 h 4174761"/>
              <a:gd name="connsiteX25" fmla="*/ 3852472 w 3979888"/>
              <a:gd name="connsiteY25" fmla="*/ 2390931 h 4174761"/>
              <a:gd name="connsiteX26" fmla="*/ 3979888 w 3979888"/>
              <a:gd name="connsiteY26" fmla="*/ 2878112 h 4174761"/>
              <a:gd name="connsiteX27" fmla="*/ 3957403 w 3979888"/>
              <a:gd name="connsiteY27" fmla="*/ 3222886 h 4174761"/>
              <a:gd name="connsiteX28" fmla="*/ 3942413 w 3979888"/>
              <a:gd name="connsiteY28" fmla="*/ 3462728 h 4174761"/>
              <a:gd name="connsiteX29" fmla="*/ 3687580 w 3979888"/>
              <a:gd name="connsiteY29" fmla="*/ 3897443 h 4174761"/>
              <a:gd name="connsiteX30" fmla="*/ 3695075 w 3979888"/>
              <a:gd name="connsiteY30" fmla="*/ 4167266 h 4174761"/>
              <a:gd name="connsiteX31" fmla="*/ 1656413 w 3979888"/>
              <a:gd name="connsiteY31" fmla="*/ 4174761 h 417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979888" h="4174761">
                <a:moveTo>
                  <a:pt x="1656413" y="4174761"/>
                </a:moveTo>
                <a:lnTo>
                  <a:pt x="1693888" y="4009869"/>
                </a:lnTo>
                <a:lnTo>
                  <a:pt x="1311639" y="3867463"/>
                </a:lnTo>
                <a:lnTo>
                  <a:pt x="712032" y="3342807"/>
                </a:lnTo>
                <a:lnTo>
                  <a:pt x="0" y="2750695"/>
                </a:lnTo>
                <a:lnTo>
                  <a:pt x="629587" y="2555823"/>
                </a:lnTo>
                <a:lnTo>
                  <a:pt x="884419" y="2773181"/>
                </a:lnTo>
                <a:lnTo>
                  <a:pt x="1454046" y="2773181"/>
                </a:lnTo>
                <a:lnTo>
                  <a:pt x="1618937" y="2945568"/>
                </a:lnTo>
                <a:lnTo>
                  <a:pt x="2053652" y="2743200"/>
                </a:lnTo>
                <a:lnTo>
                  <a:pt x="2211049" y="1858781"/>
                </a:lnTo>
                <a:lnTo>
                  <a:pt x="2008682" y="1813810"/>
                </a:lnTo>
                <a:lnTo>
                  <a:pt x="1686393" y="1521502"/>
                </a:lnTo>
                <a:lnTo>
                  <a:pt x="1633928" y="1289154"/>
                </a:lnTo>
                <a:lnTo>
                  <a:pt x="1349114" y="921895"/>
                </a:lnTo>
                <a:lnTo>
                  <a:pt x="1386590" y="487181"/>
                </a:lnTo>
                <a:lnTo>
                  <a:pt x="1566472" y="172387"/>
                </a:lnTo>
                <a:lnTo>
                  <a:pt x="2001187" y="0"/>
                </a:lnTo>
                <a:lnTo>
                  <a:pt x="2488367" y="14991"/>
                </a:lnTo>
                <a:lnTo>
                  <a:pt x="2825646" y="284813"/>
                </a:lnTo>
                <a:lnTo>
                  <a:pt x="3005528" y="644577"/>
                </a:lnTo>
                <a:lnTo>
                  <a:pt x="2945567" y="1364105"/>
                </a:lnTo>
                <a:lnTo>
                  <a:pt x="3050498" y="1528997"/>
                </a:lnTo>
                <a:lnTo>
                  <a:pt x="3297836" y="1641423"/>
                </a:lnTo>
                <a:lnTo>
                  <a:pt x="3545173" y="1836295"/>
                </a:lnTo>
                <a:lnTo>
                  <a:pt x="3852472" y="2390931"/>
                </a:lnTo>
                <a:lnTo>
                  <a:pt x="3979888" y="2878112"/>
                </a:lnTo>
                <a:lnTo>
                  <a:pt x="3957403" y="3222886"/>
                </a:lnTo>
                <a:lnTo>
                  <a:pt x="3942413" y="3462728"/>
                </a:lnTo>
                <a:lnTo>
                  <a:pt x="3687580" y="3897443"/>
                </a:lnTo>
                <a:lnTo>
                  <a:pt x="3695075" y="4167266"/>
                </a:lnTo>
                <a:lnTo>
                  <a:pt x="1656413" y="4174761"/>
                </a:lnTo>
                <a:close/>
              </a:path>
            </a:pathLst>
          </a:custGeom>
          <a:solidFill>
            <a:srgbClr val="288FBD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2C142A-D6F4-6AF8-D25E-6C52CBD6A2DD}"/>
              </a:ext>
            </a:extLst>
          </p:cNvPr>
          <p:cNvSpPr/>
          <p:nvPr/>
        </p:nvSpPr>
        <p:spPr>
          <a:xfrm>
            <a:off x="3269105" y="1996593"/>
            <a:ext cx="7703694" cy="4057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Participación</a:t>
            </a:r>
            <a:endParaRPr lang="en-US" sz="2400" dirty="0">
              <a:solidFill>
                <a:srgbClr val="245471"/>
              </a:solidFill>
              <a:latin typeface="Calibri Light" panose="020F0302020204030204" pitchFamily="34" charset="0"/>
              <a:ea typeface="Lato Medium" panose="020F0502020204030203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Desafío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académico</a:t>
            </a:r>
            <a:endParaRPr lang="en-US" sz="2400" dirty="0">
              <a:solidFill>
                <a:srgbClr val="245471"/>
              </a:solidFill>
              <a:latin typeface="Calibri Light" panose="020F0302020204030204" pitchFamily="34" charset="0"/>
              <a:ea typeface="Lato Medium" panose="020F0502020204030203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Relaciones</a:t>
            </a:r>
            <a:endParaRPr lang="en-US" sz="2400" dirty="0">
              <a:solidFill>
                <a:srgbClr val="245471"/>
              </a:solidFill>
              <a:latin typeface="Calibri Light" panose="020F0302020204030204" pitchFamily="34" charset="0"/>
              <a:ea typeface="Lato Medium" panose="020F0502020204030203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Pertenencia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y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colaboración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entre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compañeros</a:t>
            </a:r>
            <a:endParaRPr lang="en-US" sz="2400" dirty="0">
              <a:solidFill>
                <a:srgbClr val="245471"/>
              </a:solidFill>
              <a:latin typeface="Calibri Light" panose="020F0302020204030204" pitchFamily="34" charset="0"/>
              <a:ea typeface="Lato Medium" panose="020F0502020204030203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Cultura</a:t>
            </a:r>
            <a:endParaRPr lang="en-US" sz="2400" dirty="0">
              <a:solidFill>
                <a:srgbClr val="245471"/>
              </a:solidFill>
              <a:latin typeface="Calibri Light" panose="020F0302020204030204" pitchFamily="34" charset="0"/>
              <a:ea typeface="Lato Medium" panose="020F0502020204030203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Obstáculos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para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aprender</a:t>
            </a:r>
            <a:endParaRPr lang="en-US" sz="2400" dirty="0">
              <a:solidFill>
                <a:srgbClr val="245471"/>
              </a:solidFill>
              <a:latin typeface="Calibri Light" panose="020F0302020204030204" pitchFamily="34" charset="0"/>
              <a:ea typeface="Lato Medium" panose="020F0502020204030203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Preparación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para la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universidad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y 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para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carreras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profesionales</a:t>
            </a:r>
            <a:endParaRPr lang="en-US" sz="2400" dirty="0">
              <a:solidFill>
                <a:srgbClr val="245471"/>
              </a:solidFill>
              <a:latin typeface="Calibri Light" panose="020F0302020204030204" pitchFamily="34" charset="0"/>
              <a:ea typeface="Lato Medium" panose="020F0502020204030203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 descr="A person holding a tablet&#10;&#10;Description automatically generated with medium confidence">
            <a:extLst>
              <a:ext uri="{FF2B5EF4-FFF2-40B4-BE49-F238E27FC236}">
                <a16:creationId xmlns:a16="http://schemas.microsoft.com/office/drawing/2014/main" id="{193C46DD-7247-AC3D-DE0B-C89614E18D5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7000"/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8001000" y="2607768"/>
            <a:ext cx="3943684" cy="4250231"/>
          </a:xfrm>
          <a:prstGeom prst="rect">
            <a:avLst/>
          </a:prstGeom>
        </p:spPr>
      </p:pic>
      <p:pic>
        <p:nvPicPr>
          <p:cNvPr id="68" name="Picture 67" descr="Logo&#10;&#10;Description automatically generated">
            <a:extLst>
              <a:ext uri="{FF2B5EF4-FFF2-40B4-BE49-F238E27FC236}">
                <a16:creationId xmlns:a16="http://schemas.microsoft.com/office/drawing/2014/main" id="{1F942C2D-0734-0943-9B90-965AF020137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5973066"/>
            <a:ext cx="609598" cy="60959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DDE60DE-BCA0-5524-E23C-BD32C052CCD2}"/>
              </a:ext>
            </a:extLst>
          </p:cNvPr>
          <p:cNvGrpSpPr/>
          <p:nvPr/>
        </p:nvGrpSpPr>
        <p:grpSpPr>
          <a:xfrm>
            <a:off x="2590800" y="2073560"/>
            <a:ext cx="507786" cy="382244"/>
            <a:chOff x="3759414" y="1295400"/>
            <a:chExt cx="507786" cy="38224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C9EE00D-6D22-5830-BB23-36D0AE0A84FF}"/>
                </a:ext>
              </a:extLst>
            </p:cNvPr>
            <p:cNvGrpSpPr/>
            <p:nvPr/>
          </p:nvGrpSpPr>
          <p:grpSpPr>
            <a:xfrm>
              <a:off x="3759414" y="1295400"/>
              <a:ext cx="382244" cy="382244"/>
              <a:chOff x="2285902" y="1397632"/>
              <a:chExt cx="382244" cy="382244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8D36BD2C-36EA-8E09-B2C1-55DE596428CC}"/>
                  </a:ext>
                </a:extLst>
              </p:cNvPr>
              <p:cNvSpPr/>
              <p:nvPr/>
            </p:nvSpPr>
            <p:spPr>
              <a:xfrm>
                <a:off x="2285902" y="1397632"/>
                <a:ext cx="382244" cy="382244"/>
              </a:xfrm>
              <a:prstGeom prst="ellipse">
                <a:avLst/>
              </a:prstGeom>
              <a:gradFill flip="none" rotWithShape="1">
                <a:gsLst>
                  <a:gs pos="0">
                    <a:srgbClr val="245471">
                      <a:alpha val="40000"/>
                    </a:srgbClr>
                  </a:gs>
                  <a:gs pos="100000">
                    <a:srgbClr val="24547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1C7BD9D-6D61-B564-3102-0F147DF8C8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38731" y="1446758"/>
                <a:ext cx="276587" cy="280093"/>
              </a:xfrm>
              <a:prstGeom prst="rect">
                <a:avLst/>
              </a:prstGeom>
            </p:spPr>
          </p:pic>
        </p:grp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81B4010-2714-7657-762B-2291E1ACA197}"/>
                </a:ext>
              </a:extLst>
            </p:cNvPr>
            <p:cNvCxnSpPr>
              <a:cxnSpLocks/>
            </p:cNvCxnSpPr>
            <p:nvPr/>
          </p:nvCxnSpPr>
          <p:spPr>
            <a:xfrm>
              <a:off x="4267200" y="1345845"/>
              <a:ext cx="0" cy="285253"/>
            </a:xfrm>
            <a:prstGeom prst="line">
              <a:avLst/>
            </a:prstGeom>
            <a:ln>
              <a:solidFill>
                <a:srgbClr val="24547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14A34BA-2DE2-A505-4DAC-076ADDD2B225}"/>
              </a:ext>
            </a:extLst>
          </p:cNvPr>
          <p:cNvGrpSpPr/>
          <p:nvPr/>
        </p:nvGrpSpPr>
        <p:grpSpPr>
          <a:xfrm>
            <a:off x="2590800" y="2575143"/>
            <a:ext cx="507786" cy="382244"/>
            <a:chOff x="3759414" y="1295400"/>
            <a:chExt cx="507786" cy="38224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0C23037-0C52-B29D-0150-2EC6871DF1B2}"/>
                </a:ext>
              </a:extLst>
            </p:cNvPr>
            <p:cNvGrpSpPr/>
            <p:nvPr/>
          </p:nvGrpSpPr>
          <p:grpSpPr>
            <a:xfrm>
              <a:off x="3759414" y="1295400"/>
              <a:ext cx="382244" cy="382244"/>
              <a:chOff x="2285902" y="1397632"/>
              <a:chExt cx="382244" cy="382244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B4A07666-DCC1-9EC0-4722-DFA7291CDD1C}"/>
                  </a:ext>
                </a:extLst>
              </p:cNvPr>
              <p:cNvSpPr/>
              <p:nvPr/>
            </p:nvSpPr>
            <p:spPr>
              <a:xfrm>
                <a:off x="2285902" y="1397632"/>
                <a:ext cx="382244" cy="382244"/>
              </a:xfrm>
              <a:prstGeom prst="ellipse">
                <a:avLst/>
              </a:prstGeom>
              <a:gradFill flip="none" rotWithShape="1">
                <a:gsLst>
                  <a:gs pos="0">
                    <a:srgbClr val="245471">
                      <a:alpha val="40000"/>
                    </a:srgbClr>
                  </a:gs>
                  <a:gs pos="100000">
                    <a:srgbClr val="24547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32AA9BA6-A09B-2263-C868-12C89AA0FA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38731" y="1446758"/>
                <a:ext cx="276587" cy="280093"/>
              </a:xfrm>
              <a:prstGeom prst="rect">
                <a:avLst/>
              </a:prstGeom>
            </p:spPr>
          </p:pic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3F3F5B1-9DAE-E15C-4D3A-7BBD9D818AD0}"/>
                </a:ext>
              </a:extLst>
            </p:cNvPr>
            <p:cNvCxnSpPr>
              <a:cxnSpLocks/>
            </p:cNvCxnSpPr>
            <p:nvPr/>
          </p:nvCxnSpPr>
          <p:spPr>
            <a:xfrm>
              <a:off x="4267200" y="1345845"/>
              <a:ext cx="0" cy="285253"/>
            </a:xfrm>
            <a:prstGeom prst="line">
              <a:avLst/>
            </a:prstGeom>
            <a:ln>
              <a:solidFill>
                <a:srgbClr val="24547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ED89EAF-F5EA-25DE-EAD3-D4FB05E0887C}"/>
              </a:ext>
            </a:extLst>
          </p:cNvPr>
          <p:cNvGrpSpPr/>
          <p:nvPr/>
        </p:nvGrpSpPr>
        <p:grpSpPr>
          <a:xfrm>
            <a:off x="2590800" y="3076726"/>
            <a:ext cx="507786" cy="382244"/>
            <a:chOff x="3759414" y="1295400"/>
            <a:chExt cx="507786" cy="382244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AF899B9-F98C-D51D-33FA-A0C091D48E47}"/>
                </a:ext>
              </a:extLst>
            </p:cNvPr>
            <p:cNvGrpSpPr/>
            <p:nvPr/>
          </p:nvGrpSpPr>
          <p:grpSpPr>
            <a:xfrm>
              <a:off x="3759414" y="1295400"/>
              <a:ext cx="382244" cy="382244"/>
              <a:chOff x="2285902" y="1397632"/>
              <a:chExt cx="382244" cy="382244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94F88511-3862-60D0-8226-DE16DCED0063}"/>
                  </a:ext>
                </a:extLst>
              </p:cNvPr>
              <p:cNvSpPr/>
              <p:nvPr/>
            </p:nvSpPr>
            <p:spPr>
              <a:xfrm>
                <a:off x="2285902" y="1397632"/>
                <a:ext cx="382244" cy="382244"/>
              </a:xfrm>
              <a:prstGeom prst="ellipse">
                <a:avLst/>
              </a:prstGeom>
              <a:gradFill flip="none" rotWithShape="1">
                <a:gsLst>
                  <a:gs pos="0">
                    <a:srgbClr val="245471">
                      <a:alpha val="40000"/>
                    </a:srgbClr>
                  </a:gs>
                  <a:gs pos="100000">
                    <a:srgbClr val="24547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7C5F4526-0DE7-7F21-3AB4-CB662F5BE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38731" y="1446758"/>
                <a:ext cx="276587" cy="280093"/>
              </a:xfrm>
              <a:prstGeom prst="rect">
                <a:avLst/>
              </a:prstGeom>
            </p:spPr>
          </p:pic>
        </p:grp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426B6AA-8283-4B60-B88E-AED86E893D7A}"/>
                </a:ext>
              </a:extLst>
            </p:cNvPr>
            <p:cNvCxnSpPr>
              <a:cxnSpLocks/>
            </p:cNvCxnSpPr>
            <p:nvPr/>
          </p:nvCxnSpPr>
          <p:spPr>
            <a:xfrm>
              <a:off x="4267200" y="1345845"/>
              <a:ext cx="0" cy="285253"/>
            </a:xfrm>
            <a:prstGeom prst="line">
              <a:avLst/>
            </a:prstGeom>
            <a:ln>
              <a:solidFill>
                <a:srgbClr val="24547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34202AF-E83D-DA71-A653-3CB41655AB3C}"/>
              </a:ext>
            </a:extLst>
          </p:cNvPr>
          <p:cNvGrpSpPr/>
          <p:nvPr/>
        </p:nvGrpSpPr>
        <p:grpSpPr>
          <a:xfrm>
            <a:off x="2590800" y="3578309"/>
            <a:ext cx="507786" cy="382244"/>
            <a:chOff x="3759414" y="1295400"/>
            <a:chExt cx="507786" cy="382244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6B9385C-1E55-8524-2FD7-2E9511D0639E}"/>
                </a:ext>
              </a:extLst>
            </p:cNvPr>
            <p:cNvGrpSpPr/>
            <p:nvPr/>
          </p:nvGrpSpPr>
          <p:grpSpPr>
            <a:xfrm>
              <a:off x="3759414" y="1295400"/>
              <a:ext cx="382244" cy="382244"/>
              <a:chOff x="2285902" y="1397632"/>
              <a:chExt cx="382244" cy="382244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D21AD15C-69F3-E5C8-8F3A-3B27EE5D49CF}"/>
                  </a:ext>
                </a:extLst>
              </p:cNvPr>
              <p:cNvSpPr/>
              <p:nvPr/>
            </p:nvSpPr>
            <p:spPr>
              <a:xfrm>
                <a:off x="2285902" y="1397632"/>
                <a:ext cx="382244" cy="382244"/>
              </a:xfrm>
              <a:prstGeom prst="ellipse">
                <a:avLst/>
              </a:prstGeom>
              <a:gradFill flip="none" rotWithShape="1">
                <a:gsLst>
                  <a:gs pos="0">
                    <a:srgbClr val="245471">
                      <a:alpha val="40000"/>
                    </a:srgbClr>
                  </a:gs>
                  <a:gs pos="100000">
                    <a:srgbClr val="24547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456701D3-6E0B-E628-0830-EE54B10407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38731" y="1446758"/>
                <a:ext cx="276587" cy="280093"/>
              </a:xfrm>
              <a:prstGeom prst="rect">
                <a:avLst/>
              </a:prstGeom>
            </p:spPr>
          </p:pic>
        </p:grp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F5DD2F2-F3D5-AAF8-BBD3-8BA23E691F09}"/>
                </a:ext>
              </a:extLst>
            </p:cNvPr>
            <p:cNvCxnSpPr>
              <a:cxnSpLocks/>
            </p:cNvCxnSpPr>
            <p:nvPr/>
          </p:nvCxnSpPr>
          <p:spPr>
            <a:xfrm>
              <a:off x="4267200" y="1345845"/>
              <a:ext cx="0" cy="285253"/>
            </a:xfrm>
            <a:prstGeom prst="line">
              <a:avLst/>
            </a:prstGeom>
            <a:ln>
              <a:solidFill>
                <a:srgbClr val="24547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EF9000B-2094-22D4-02ED-D273ACBC5A54}"/>
              </a:ext>
            </a:extLst>
          </p:cNvPr>
          <p:cNvGrpSpPr/>
          <p:nvPr/>
        </p:nvGrpSpPr>
        <p:grpSpPr>
          <a:xfrm>
            <a:off x="2590800" y="4079892"/>
            <a:ext cx="507786" cy="382244"/>
            <a:chOff x="3759414" y="1295400"/>
            <a:chExt cx="507786" cy="382244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3E0378BA-B18B-89A7-5D70-7348E36C60A2}"/>
                </a:ext>
              </a:extLst>
            </p:cNvPr>
            <p:cNvGrpSpPr/>
            <p:nvPr/>
          </p:nvGrpSpPr>
          <p:grpSpPr>
            <a:xfrm>
              <a:off x="3759414" y="1295400"/>
              <a:ext cx="382244" cy="382244"/>
              <a:chOff x="2285902" y="1397632"/>
              <a:chExt cx="382244" cy="382244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080E169E-D1A7-C047-D89C-C5744571C97C}"/>
                  </a:ext>
                </a:extLst>
              </p:cNvPr>
              <p:cNvSpPr/>
              <p:nvPr/>
            </p:nvSpPr>
            <p:spPr>
              <a:xfrm>
                <a:off x="2285902" y="1397632"/>
                <a:ext cx="382244" cy="382244"/>
              </a:xfrm>
              <a:prstGeom prst="ellipse">
                <a:avLst/>
              </a:prstGeom>
              <a:gradFill flip="none" rotWithShape="1">
                <a:gsLst>
                  <a:gs pos="0">
                    <a:srgbClr val="245471">
                      <a:alpha val="40000"/>
                    </a:srgbClr>
                  </a:gs>
                  <a:gs pos="100000">
                    <a:srgbClr val="24547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C8E26F57-7ABB-A0E9-6340-E342B235AF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38731" y="1446758"/>
                <a:ext cx="276587" cy="280093"/>
              </a:xfrm>
              <a:prstGeom prst="rect">
                <a:avLst/>
              </a:prstGeom>
            </p:spPr>
          </p:pic>
        </p:grp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BA8FDC0-8EC9-2ECE-D844-38240D768BF1}"/>
                </a:ext>
              </a:extLst>
            </p:cNvPr>
            <p:cNvCxnSpPr>
              <a:cxnSpLocks/>
            </p:cNvCxnSpPr>
            <p:nvPr/>
          </p:nvCxnSpPr>
          <p:spPr>
            <a:xfrm>
              <a:off x="4267200" y="1345845"/>
              <a:ext cx="0" cy="285253"/>
            </a:xfrm>
            <a:prstGeom prst="line">
              <a:avLst/>
            </a:prstGeom>
            <a:ln>
              <a:solidFill>
                <a:srgbClr val="24547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387C6EC-4869-992A-AC36-209F0CA08523}"/>
              </a:ext>
            </a:extLst>
          </p:cNvPr>
          <p:cNvGrpSpPr/>
          <p:nvPr/>
        </p:nvGrpSpPr>
        <p:grpSpPr>
          <a:xfrm>
            <a:off x="2590800" y="4581475"/>
            <a:ext cx="507786" cy="382244"/>
            <a:chOff x="3759414" y="1295400"/>
            <a:chExt cx="507786" cy="382244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5B09D7A-2EC3-A4F3-E1A1-6F5087D7C135}"/>
                </a:ext>
              </a:extLst>
            </p:cNvPr>
            <p:cNvGrpSpPr/>
            <p:nvPr/>
          </p:nvGrpSpPr>
          <p:grpSpPr>
            <a:xfrm>
              <a:off x="3759414" y="1295400"/>
              <a:ext cx="382244" cy="382244"/>
              <a:chOff x="2285902" y="1397632"/>
              <a:chExt cx="382244" cy="382244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9F4C1127-3913-7D47-8FF7-6BE56F8FF2C7}"/>
                  </a:ext>
                </a:extLst>
              </p:cNvPr>
              <p:cNvSpPr/>
              <p:nvPr/>
            </p:nvSpPr>
            <p:spPr>
              <a:xfrm>
                <a:off x="2285902" y="1397632"/>
                <a:ext cx="382244" cy="382244"/>
              </a:xfrm>
              <a:prstGeom prst="ellipse">
                <a:avLst/>
              </a:prstGeom>
              <a:gradFill flip="none" rotWithShape="1">
                <a:gsLst>
                  <a:gs pos="0">
                    <a:srgbClr val="245471">
                      <a:alpha val="40000"/>
                    </a:srgbClr>
                  </a:gs>
                  <a:gs pos="100000">
                    <a:srgbClr val="24547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749AAE06-9F1F-E142-A32B-FEB0098E79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38731" y="1446758"/>
                <a:ext cx="276587" cy="280093"/>
              </a:xfrm>
              <a:prstGeom prst="rect">
                <a:avLst/>
              </a:prstGeom>
            </p:spPr>
          </p:pic>
        </p:grp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1276497-6B6D-DFE0-D4EE-8F5B2275660C}"/>
                </a:ext>
              </a:extLst>
            </p:cNvPr>
            <p:cNvCxnSpPr>
              <a:cxnSpLocks/>
            </p:cNvCxnSpPr>
            <p:nvPr/>
          </p:nvCxnSpPr>
          <p:spPr>
            <a:xfrm>
              <a:off x="4267200" y="1345845"/>
              <a:ext cx="0" cy="285253"/>
            </a:xfrm>
            <a:prstGeom prst="line">
              <a:avLst/>
            </a:prstGeom>
            <a:ln>
              <a:solidFill>
                <a:srgbClr val="24547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9F11B1E-B557-3B13-F8AC-D05A5113F304}"/>
              </a:ext>
            </a:extLst>
          </p:cNvPr>
          <p:cNvGrpSpPr/>
          <p:nvPr/>
        </p:nvGrpSpPr>
        <p:grpSpPr>
          <a:xfrm>
            <a:off x="2590800" y="5083058"/>
            <a:ext cx="507786" cy="382244"/>
            <a:chOff x="3759414" y="1295400"/>
            <a:chExt cx="507786" cy="382244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B6BCAA1F-97FD-7292-404D-5AD9A328FE7D}"/>
                </a:ext>
              </a:extLst>
            </p:cNvPr>
            <p:cNvGrpSpPr/>
            <p:nvPr/>
          </p:nvGrpSpPr>
          <p:grpSpPr>
            <a:xfrm>
              <a:off x="3759414" y="1295400"/>
              <a:ext cx="382244" cy="382244"/>
              <a:chOff x="2285902" y="1397632"/>
              <a:chExt cx="382244" cy="382244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25241CD4-B40C-1943-7DF9-75AD696A37F9}"/>
                  </a:ext>
                </a:extLst>
              </p:cNvPr>
              <p:cNvSpPr/>
              <p:nvPr/>
            </p:nvSpPr>
            <p:spPr>
              <a:xfrm>
                <a:off x="2285902" y="1397632"/>
                <a:ext cx="382244" cy="382244"/>
              </a:xfrm>
              <a:prstGeom prst="ellipse">
                <a:avLst/>
              </a:prstGeom>
              <a:gradFill flip="none" rotWithShape="1">
                <a:gsLst>
                  <a:gs pos="0">
                    <a:srgbClr val="245471">
                      <a:alpha val="40000"/>
                    </a:srgbClr>
                  </a:gs>
                  <a:gs pos="100000">
                    <a:srgbClr val="24547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B26DAF18-3069-7837-203B-D64BCC1F1F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38731" y="1446758"/>
                <a:ext cx="276587" cy="280093"/>
              </a:xfrm>
              <a:prstGeom prst="rect">
                <a:avLst/>
              </a:prstGeom>
            </p:spPr>
          </p:pic>
        </p:grp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BA5E911-5AF6-9F9C-1279-E93CC97F2A24}"/>
                </a:ext>
              </a:extLst>
            </p:cNvPr>
            <p:cNvCxnSpPr>
              <a:cxnSpLocks/>
            </p:cNvCxnSpPr>
            <p:nvPr/>
          </p:nvCxnSpPr>
          <p:spPr>
            <a:xfrm>
              <a:off x="4267200" y="1345845"/>
              <a:ext cx="0" cy="285253"/>
            </a:xfrm>
            <a:prstGeom prst="line">
              <a:avLst/>
            </a:prstGeom>
            <a:ln>
              <a:solidFill>
                <a:srgbClr val="24547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73801EE-B64E-F882-85AF-50D1947201D4}"/>
              </a:ext>
            </a:extLst>
          </p:cNvPr>
          <p:cNvSpPr txBox="1">
            <a:spLocks/>
          </p:cNvSpPr>
          <p:nvPr/>
        </p:nvSpPr>
        <p:spPr>
          <a:xfrm>
            <a:off x="0" y="609600"/>
            <a:ext cx="12191995" cy="598639"/>
          </a:xfr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400"/>
            <a:r>
              <a:rPr lang="en-US" sz="3600" kern="0" dirty="0" err="1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Temas</a:t>
            </a:r>
            <a:r>
              <a:rPr lang="en-US" sz="3600" kern="0" dirty="0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 principals de la </a:t>
            </a:r>
            <a:r>
              <a:rPr lang="en-US" sz="3600" kern="0" dirty="0" err="1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encuesta</a:t>
            </a:r>
            <a:r>
              <a:rPr lang="en-US" sz="3600" kern="0" dirty="0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 para </a:t>
            </a:r>
          </a:p>
          <a:p>
            <a:pPr algn="ctr" defTabSz="914400"/>
            <a:r>
              <a:rPr lang="en-US" sz="3600" kern="0" dirty="0" err="1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estudiantes</a:t>
            </a:r>
            <a:r>
              <a:rPr lang="en-US" sz="3600" kern="0" dirty="0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: </a:t>
            </a:r>
            <a:r>
              <a:rPr lang="en-US" sz="3600" b="1" kern="0" dirty="0" err="1">
                <a:solidFill>
                  <a:srgbClr val="245471"/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escuela</a:t>
            </a:r>
            <a:r>
              <a:rPr lang="en-US" sz="3600" b="1" kern="0" dirty="0">
                <a:solidFill>
                  <a:srgbClr val="245471"/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245471"/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preparatoria</a:t>
            </a:r>
            <a:endParaRPr lang="en-US" sz="3600" b="1" kern="0" dirty="0">
              <a:solidFill>
                <a:srgbClr val="245471"/>
              </a:solidFill>
              <a:latin typeface="Calibri" panose="020F0502020204030204" pitchFamily="34" charset="0"/>
              <a:ea typeface="Lato Light" panose="020F0502020204030203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333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874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AB40CB-D85F-0843-602A-6689F0BF6824}"/>
              </a:ext>
            </a:extLst>
          </p:cNvPr>
          <p:cNvSpPr/>
          <p:nvPr/>
        </p:nvSpPr>
        <p:spPr>
          <a:xfrm>
            <a:off x="2362200" y="1515596"/>
            <a:ext cx="8922889" cy="5663089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Estilos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de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aprendizaje</a:t>
            </a:r>
            <a:endParaRPr lang="en-US" sz="2400" dirty="0">
              <a:solidFill>
                <a:srgbClr val="245471"/>
              </a:solidFill>
              <a:latin typeface="Calibri Light" panose="020F0302020204030204" pitchFamily="34" charset="0"/>
              <a:ea typeface="Lato Medium" panose="020F0502020204030203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Aprendizaje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basado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en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proyectos</a:t>
            </a:r>
            <a:endParaRPr lang="en-US" sz="2400" dirty="0">
              <a:solidFill>
                <a:srgbClr val="245471"/>
              </a:solidFill>
              <a:latin typeface="Calibri Light" panose="020F0302020204030204" pitchFamily="34" charset="0"/>
              <a:ea typeface="Lato Medium" panose="020F0502020204030203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STEM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Voz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y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liderazgo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del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estudiante</a:t>
            </a:r>
            <a:endParaRPr lang="en-US" sz="2400" dirty="0">
              <a:solidFill>
                <a:srgbClr val="245471"/>
              </a:solidFill>
              <a:latin typeface="Calibri Light" panose="020F0302020204030204" pitchFamily="34" charset="0"/>
              <a:ea typeface="Lato Medium" panose="020F0502020204030203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Motivación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del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estudiante</a:t>
            </a:r>
            <a:endParaRPr lang="en-US" sz="2400" dirty="0">
              <a:solidFill>
                <a:srgbClr val="245471"/>
              </a:solidFill>
              <a:latin typeface="Calibri Light" panose="020F0302020204030204" pitchFamily="34" charset="0"/>
              <a:ea typeface="Lato Medium" panose="020F0502020204030203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Salud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y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bienestar</a:t>
            </a:r>
            <a:endParaRPr lang="en-US" sz="2400" dirty="0">
              <a:solidFill>
                <a:srgbClr val="245471"/>
              </a:solidFill>
              <a:latin typeface="Calibri Light" panose="020F0302020204030204" pitchFamily="34" charset="0"/>
              <a:ea typeface="Lato Medium" panose="020F0502020204030203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Seguridad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en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la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escuela</a:t>
            </a:r>
            <a:endParaRPr lang="en-US" sz="2400" dirty="0">
              <a:solidFill>
                <a:srgbClr val="245471"/>
              </a:solidFill>
              <a:latin typeface="Calibri Light" panose="020F0302020204030204" pitchFamily="34" charset="0"/>
              <a:ea typeface="Lato Medium" panose="020F0502020204030203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  <a:spcBef>
                <a:spcPts val="500"/>
              </a:spcBef>
            </a:pPr>
            <a:endParaRPr lang="en-US" sz="2400" dirty="0">
              <a:solidFill>
                <a:srgbClr val="245471"/>
              </a:solidFill>
              <a:latin typeface="Calibri Light" panose="020F0302020204030204" pitchFamily="34" charset="0"/>
              <a:ea typeface="Lato Medium" panose="020F0502020204030203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  <a:spcBef>
                <a:spcPts val="500"/>
              </a:spcBef>
            </a:pPr>
            <a:endParaRPr lang="en-US" sz="2400" dirty="0">
              <a:solidFill>
                <a:srgbClr val="245471"/>
              </a:solidFill>
              <a:latin typeface="Calibri Light" panose="020F0302020204030204" pitchFamily="34" charset="0"/>
              <a:ea typeface="Lato Medium" panose="020F0502020204030203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  <a:spcBef>
                <a:spcPts val="500"/>
              </a:spcBef>
            </a:pPr>
            <a:endParaRPr lang="en-US" sz="2400" dirty="0">
              <a:solidFill>
                <a:srgbClr val="245471"/>
              </a:solidFill>
              <a:latin typeface="Calibri Light" panose="020F0302020204030204" pitchFamily="34" charset="0"/>
              <a:ea typeface="Lato Medium" panose="020F0502020204030203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  <a:spcBef>
                <a:spcPts val="500"/>
              </a:spcBef>
            </a:pPr>
            <a:endParaRPr lang="en-US" sz="2400" dirty="0">
              <a:solidFill>
                <a:srgbClr val="245471"/>
              </a:solidFill>
              <a:latin typeface="Calibri Light" panose="020F0302020204030204" pitchFamily="34" charset="0"/>
              <a:ea typeface="Lato Medium" panose="020F0502020204030203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Nutrición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y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ejercicio</a:t>
            </a:r>
            <a:endParaRPr lang="en-US" sz="2400" dirty="0">
              <a:solidFill>
                <a:srgbClr val="245471"/>
              </a:solidFill>
              <a:latin typeface="Calibri Light" panose="020F0302020204030204" pitchFamily="34" charset="0"/>
              <a:ea typeface="Lato Medium" panose="020F0502020204030203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Drogas y alcohol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Salud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emocional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y mental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Aprendizaje</a:t>
            </a:r>
            <a:r>
              <a:rPr lang="en-US" sz="2400" dirty="0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 a </a:t>
            </a: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distancia</a:t>
            </a:r>
            <a:endParaRPr lang="en-US" sz="2400" dirty="0">
              <a:solidFill>
                <a:srgbClr val="245471"/>
              </a:solidFill>
              <a:latin typeface="Calibri Light" panose="020F0302020204030204" pitchFamily="34" charset="0"/>
              <a:ea typeface="Lato Medium" panose="020F0502020204030203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Inclusión</a:t>
            </a:r>
            <a:endParaRPr lang="en-US" sz="2400" dirty="0">
              <a:solidFill>
                <a:srgbClr val="245471"/>
              </a:solidFill>
              <a:latin typeface="Calibri Light" panose="020F0302020204030204" pitchFamily="34" charset="0"/>
              <a:ea typeface="Lato Medium" panose="020F0502020204030203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Diversidad</a:t>
            </a:r>
            <a:endParaRPr lang="en-US" sz="2400" dirty="0">
              <a:solidFill>
                <a:srgbClr val="245471"/>
              </a:solidFill>
              <a:latin typeface="Calibri Light" panose="020F0302020204030204" pitchFamily="34" charset="0"/>
              <a:ea typeface="Lato Medium" panose="020F0502020204030203" pitchFamily="34" charset="0"/>
              <a:cs typeface="Calibri Light" panose="020F0302020204030204" pitchFamily="34" charset="0"/>
            </a:endParaRP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sz="2400" dirty="0" err="1">
                <a:solidFill>
                  <a:srgbClr val="245471"/>
                </a:solidFill>
                <a:latin typeface="Calibri Light" panose="020F0302020204030204" pitchFamily="34" charset="0"/>
                <a:ea typeface="Lato Medium" panose="020F0502020204030203" pitchFamily="34" charset="0"/>
                <a:cs typeface="Calibri Light" panose="020F0302020204030204" pitchFamily="34" charset="0"/>
              </a:rPr>
              <a:t>Equidad</a:t>
            </a:r>
            <a:endParaRPr lang="en-US" sz="2400" dirty="0">
              <a:solidFill>
                <a:srgbClr val="245471"/>
              </a:solidFill>
              <a:latin typeface="Calibri Light" panose="020F0302020204030204" pitchFamily="34" charset="0"/>
              <a:ea typeface="Lato Medium" panose="020F0502020204030203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6D013C2-EB53-5AB5-6250-68A66B4773DA}"/>
              </a:ext>
            </a:extLst>
          </p:cNvPr>
          <p:cNvSpPr/>
          <p:nvPr/>
        </p:nvSpPr>
        <p:spPr>
          <a:xfrm>
            <a:off x="1971506" y="5462617"/>
            <a:ext cx="8634458" cy="598639"/>
          </a:xfrm>
          <a:custGeom>
            <a:avLst/>
            <a:gdLst>
              <a:gd name="connsiteX0" fmla="*/ 0 w 8634458"/>
              <a:gd name="connsiteY0" fmla="*/ 99775 h 598639"/>
              <a:gd name="connsiteX1" fmla="*/ 99775 w 8634458"/>
              <a:gd name="connsiteY1" fmla="*/ 0 h 598639"/>
              <a:gd name="connsiteX2" fmla="*/ 8534683 w 8634458"/>
              <a:gd name="connsiteY2" fmla="*/ 0 h 598639"/>
              <a:gd name="connsiteX3" fmla="*/ 8634458 w 8634458"/>
              <a:gd name="connsiteY3" fmla="*/ 99775 h 598639"/>
              <a:gd name="connsiteX4" fmla="*/ 8634458 w 8634458"/>
              <a:gd name="connsiteY4" fmla="*/ 498864 h 598639"/>
              <a:gd name="connsiteX5" fmla="*/ 8534683 w 8634458"/>
              <a:gd name="connsiteY5" fmla="*/ 598639 h 598639"/>
              <a:gd name="connsiteX6" fmla="*/ 99775 w 8634458"/>
              <a:gd name="connsiteY6" fmla="*/ 598639 h 598639"/>
              <a:gd name="connsiteX7" fmla="*/ 0 w 8634458"/>
              <a:gd name="connsiteY7" fmla="*/ 498864 h 598639"/>
              <a:gd name="connsiteX8" fmla="*/ 0 w 8634458"/>
              <a:gd name="connsiteY8" fmla="*/ 99775 h 598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34458" h="598639" extrusionOk="0">
                <a:moveTo>
                  <a:pt x="0" y="99775"/>
                </a:moveTo>
                <a:cubicBezTo>
                  <a:pt x="-4132" y="42122"/>
                  <a:pt x="41994" y="1005"/>
                  <a:pt x="99775" y="0"/>
                </a:cubicBezTo>
                <a:cubicBezTo>
                  <a:pt x="2385055" y="132882"/>
                  <a:pt x="6662710" y="-84951"/>
                  <a:pt x="8534683" y="0"/>
                </a:cubicBezTo>
                <a:cubicBezTo>
                  <a:pt x="8585769" y="3924"/>
                  <a:pt x="8633749" y="48590"/>
                  <a:pt x="8634458" y="99775"/>
                </a:cubicBezTo>
                <a:cubicBezTo>
                  <a:pt x="8612294" y="210741"/>
                  <a:pt x="8657388" y="400541"/>
                  <a:pt x="8634458" y="498864"/>
                </a:cubicBezTo>
                <a:cubicBezTo>
                  <a:pt x="8638232" y="554416"/>
                  <a:pt x="8594526" y="588885"/>
                  <a:pt x="8534683" y="598639"/>
                </a:cubicBezTo>
                <a:cubicBezTo>
                  <a:pt x="4737995" y="686278"/>
                  <a:pt x="2429800" y="525960"/>
                  <a:pt x="99775" y="598639"/>
                </a:cubicBezTo>
                <a:cubicBezTo>
                  <a:pt x="44188" y="594033"/>
                  <a:pt x="-5751" y="561960"/>
                  <a:pt x="0" y="498864"/>
                </a:cubicBezTo>
                <a:cubicBezTo>
                  <a:pt x="34976" y="386688"/>
                  <a:pt x="16922" y="244913"/>
                  <a:pt x="0" y="99775"/>
                </a:cubicBezTo>
                <a:close/>
              </a:path>
            </a:pathLst>
          </a:custGeom>
          <a:noFill/>
          <a:ln>
            <a:solidFill>
              <a:srgbClr val="F99C25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60367F9-A484-0599-0D9E-51B228732AF9}"/>
              </a:ext>
            </a:extLst>
          </p:cNvPr>
          <p:cNvSpPr txBox="1">
            <a:spLocks/>
          </p:cNvSpPr>
          <p:nvPr/>
        </p:nvSpPr>
        <p:spPr>
          <a:xfrm>
            <a:off x="0" y="660950"/>
            <a:ext cx="12192000" cy="598639"/>
          </a:xfr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400"/>
            <a:r>
              <a:rPr lang="en-US" sz="3600" kern="0" dirty="0" err="1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Temas</a:t>
            </a:r>
            <a:r>
              <a:rPr lang="en-US" sz="3600" kern="0" dirty="0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 de la </a:t>
            </a:r>
            <a:r>
              <a:rPr lang="en-US" sz="3600" kern="0" dirty="0" err="1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encuesta</a:t>
            </a:r>
            <a:r>
              <a:rPr lang="en-US" sz="3600" kern="0" dirty="0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 para </a:t>
            </a:r>
            <a:r>
              <a:rPr lang="en-US" sz="3600" kern="0" dirty="0" err="1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estudiantes</a:t>
            </a:r>
            <a:r>
              <a:rPr lang="en-US" sz="3600" kern="0" dirty="0">
                <a:solidFill>
                  <a:srgbClr val="245471"/>
                </a:solidFill>
                <a:latin typeface="Calibri Light" panose="020F0302020204030204" pitchFamily="34" charset="0"/>
                <a:ea typeface="Lato Light" panose="020F0502020204030203" pitchFamily="34" charset="0"/>
                <a:cs typeface="Calibri Light" panose="020F0302020204030204" pitchFamily="34" charset="0"/>
              </a:rPr>
              <a:t>: </a:t>
            </a:r>
            <a:r>
              <a:rPr lang="en-US" sz="3600" b="1" kern="0" dirty="0" err="1">
                <a:solidFill>
                  <a:srgbClr val="245471"/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temas</a:t>
            </a:r>
            <a:r>
              <a:rPr lang="en-US" sz="3600" b="1" kern="0" dirty="0">
                <a:solidFill>
                  <a:srgbClr val="245471"/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245471"/>
                </a:solidFill>
                <a:latin typeface="Calibri" panose="020F0502020204030204" pitchFamily="34" charset="0"/>
                <a:ea typeface="Lato Light" panose="020F0502020204030203" pitchFamily="34" charset="0"/>
                <a:cs typeface="Calibri" panose="020F0502020204030204" pitchFamily="34" charset="0"/>
              </a:rPr>
              <a:t>adicionales</a:t>
            </a:r>
            <a:endParaRPr lang="en-US" sz="3600" b="1" kern="0" dirty="0">
              <a:solidFill>
                <a:srgbClr val="245471"/>
              </a:solidFill>
              <a:latin typeface="Calibri" panose="020F0502020204030204" pitchFamily="34" charset="0"/>
              <a:ea typeface="Lato Light" panose="020F0502020204030203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EA52E321-41E2-99CF-EE82-FF4AAFF0604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5973066"/>
            <a:ext cx="609598" cy="6095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5D6C36-0589-0D79-C533-DB07C2DA75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7212" y="2191649"/>
            <a:ext cx="174987" cy="152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82F149-79C6-E54C-6EE5-D3A476BBB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7212" y="2692422"/>
            <a:ext cx="174987" cy="152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BA2730-3CC1-6DEB-B927-F882C9E94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7212" y="1690876"/>
            <a:ext cx="174987" cy="152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6E801A-069C-8D1A-7F97-9B1FC52875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7212" y="3193195"/>
            <a:ext cx="174987" cy="152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38CA2F-5E92-9A65-C648-5D1EC2B0C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7212" y="3693968"/>
            <a:ext cx="174987" cy="152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8C4245-A97F-8D64-6A63-38F5C0ED5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7212" y="4194741"/>
            <a:ext cx="174987" cy="152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42605F3-CC6C-13EE-9438-267D66C3F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7212" y="4695514"/>
            <a:ext cx="174987" cy="152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DE930F-CD45-094C-78D3-D74CCF657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875" y="2191649"/>
            <a:ext cx="174987" cy="152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71EC69-75A7-7791-1F7A-695AA948A2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875" y="2692422"/>
            <a:ext cx="174987" cy="152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6E57481-61A0-156C-1566-9726E9C03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875" y="1690876"/>
            <a:ext cx="174987" cy="1524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7DFAA14-8E87-2A8A-C7B0-834F472A0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875" y="3193195"/>
            <a:ext cx="174987" cy="1524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9C0E6EE-FEB2-7F8D-C8E1-092BC3CC23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875" y="3693968"/>
            <a:ext cx="174987" cy="1524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1CA997-3C53-5CA5-959E-278D2012B1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875" y="4194741"/>
            <a:ext cx="174987" cy="152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32383A5-0E8A-8352-C150-1E245B796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875" y="4695514"/>
            <a:ext cx="174987" cy="152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FC275A5-D17F-23A0-8BA6-C4B7745976E1}"/>
              </a:ext>
            </a:extLst>
          </p:cNvPr>
          <p:cNvSpPr/>
          <p:nvPr/>
        </p:nvSpPr>
        <p:spPr>
          <a:xfrm>
            <a:off x="2082519" y="5564038"/>
            <a:ext cx="8523445" cy="353943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Solo </a:t>
            </a: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cita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los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temas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adicionales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que </a:t>
            </a: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incluiste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tus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encuestas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y </a:t>
            </a: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elimina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todos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los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700" dirty="0" err="1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demás</a:t>
            </a:r>
            <a:r>
              <a:rPr lang="en-US" sz="1700" dirty="0">
                <a:solidFill>
                  <a:srgbClr val="F99C25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C9DC68F-6E9F-E9E2-EB06-2B4801067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0" y="5235660"/>
            <a:ext cx="822693" cy="59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08054"/>
      </p:ext>
    </p:extLst>
  </p:cSld>
  <p:clrMapOvr>
    <a:masterClrMapping/>
  </p:clrMapOvr>
</p:sld>
</file>

<file path=ppt/theme/theme1.xml><?xml version="1.0" encoding="utf-8"?>
<a:theme xmlns:a="http://schemas.openxmlformats.org/drawingml/2006/main" name="1_YouthTruth Theme">
  <a:themeElements>
    <a:clrScheme name="YouthTruth">
      <a:dk1>
        <a:srgbClr val="000000"/>
      </a:dk1>
      <a:lt1>
        <a:srgbClr val="FFFFFF"/>
      </a:lt1>
      <a:dk2>
        <a:srgbClr val="0E3051"/>
      </a:dk2>
      <a:lt2>
        <a:srgbClr val="EFE15F"/>
      </a:lt2>
      <a:accent1>
        <a:srgbClr val="F99C25"/>
      </a:accent1>
      <a:accent2>
        <a:srgbClr val="245971"/>
      </a:accent2>
      <a:accent3>
        <a:srgbClr val="288FBD"/>
      </a:accent3>
      <a:accent4>
        <a:srgbClr val="B0C5CC"/>
      </a:accent4>
      <a:accent5>
        <a:srgbClr val="CEC5AE"/>
      </a:accent5>
      <a:accent6>
        <a:srgbClr val="A0BC82"/>
      </a:accent6>
      <a:hlink>
        <a:srgbClr val="0000FF"/>
      </a:hlink>
      <a:folHlink>
        <a:srgbClr val="800080"/>
      </a:folHlink>
    </a:clrScheme>
    <a:fontScheme name="YouthTruth">
      <a:majorFont>
        <a:latin typeface="Lato SemiBold"/>
        <a:ea typeface=""/>
        <a:cs typeface=""/>
      </a:majorFont>
      <a:minorFont>
        <a:latin typeface="Lato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outhTruth_FeedbackDeckTemplate_SP" id="{1A203C91-0D13-8E43-8B0F-EC7524C39349}" vid="{BA39D4C9-A76F-2844-AF84-1BACF956399C}"/>
    </a:ext>
  </a:extLst>
</a:theme>
</file>

<file path=ppt/theme/theme2.xml><?xml version="1.0" encoding="utf-8"?>
<a:theme xmlns:a="http://schemas.openxmlformats.org/drawingml/2006/main" name="2_YouthTruth Theme">
  <a:themeElements>
    <a:clrScheme name="YouthTruth">
      <a:dk1>
        <a:srgbClr val="000000"/>
      </a:dk1>
      <a:lt1>
        <a:srgbClr val="FFFFFF"/>
      </a:lt1>
      <a:dk2>
        <a:srgbClr val="0E3051"/>
      </a:dk2>
      <a:lt2>
        <a:srgbClr val="EFE15F"/>
      </a:lt2>
      <a:accent1>
        <a:srgbClr val="F99C25"/>
      </a:accent1>
      <a:accent2>
        <a:srgbClr val="245971"/>
      </a:accent2>
      <a:accent3>
        <a:srgbClr val="288FBD"/>
      </a:accent3>
      <a:accent4>
        <a:srgbClr val="B0C5CC"/>
      </a:accent4>
      <a:accent5>
        <a:srgbClr val="CEC5AE"/>
      </a:accent5>
      <a:accent6>
        <a:srgbClr val="A0BC82"/>
      </a:accent6>
      <a:hlink>
        <a:srgbClr val="0000FF"/>
      </a:hlink>
      <a:folHlink>
        <a:srgbClr val="800080"/>
      </a:folHlink>
    </a:clrScheme>
    <a:fontScheme name="YouthTruth">
      <a:majorFont>
        <a:latin typeface="Lato SemiBold"/>
        <a:ea typeface=""/>
        <a:cs typeface=""/>
      </a:majorFont>
      <a:minorFont>
        <a:latin typeface="Lato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outhTruth_FeedbackDeckTemplate_SP" id="{1A203C91-0D13-8E43-8B0F-EC7524C39349}" vid="{1085EEE8-E84F-C64E-BD33-E9804874446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D4EF8367652B429D74675976BAC6A1" ma:contentTypeVersion="10" ma:contentTypeDescription="Create a new document." ma:contentTypeScope="" ma:versionID="89f83150cc5a9a6e27839e97a15d2784">
  <xsd:schema xmlns:xsd="http://www.w3.org/2001/XMLSchema" xmlns:xs="http://www.w3.org/2001/XMLSchema" xmlns:p="http://schemas.microsoft.com/office/2006/metadata/properties" xmlns:ns3="9e027eb7-e511-43be-bf1d-7a2d98bf6472" targetNamespace="http://schemas.microsoft.com/office/2006/metadata/properties" ma:root="true" ma:fieldsID="ce95d9c756051211ed57d01cf7524468" ns3:_="">
    <xsd:import namespace="9e027eb7-e511-43be-bf1d-7a2d98bf647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027eb7-e511-43be-bf1d-7a2d98bf64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D19640-BAB9-4C67-8AAF-1D893A7A91DB}">
  <ds:schemaRefs>
    <ds:schemaRef ds:uri="http://purl.org/dc/terms/"/>
    <ds:schemaRef ds:uri="http://schemas.microsoft.com/office/infopath/2007/PartnerControls"/>
    <ds:schemaRef ds:uri="http://purl.org/dc/elements/1.1/"/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9e027eb7-e511-43be-bf1d-7a2d98bf6472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F5EFEDB-CFF7-46E4-9128-EB60EE163DE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A1E642-4F36-4F51-92C9-E1E9480DF0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027eb7-e511-43be-bf1d-7a2d98bf64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1_YouthTruth Theme</Template>
  <TotalTime>0</TotalTime>
  <Words>671</Words>
  <Application>Microsoft Macintosh PowerPoint</Application>
  <PresentationFormat>Widescreen</PresentationFormat>
  <Paragraphs>117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Lato</vt:lpstr>
      <vt:lpstr>Lato Light</vt:lpstr>
      <vt:lpstr>Lato Medium</vt:lpstr>
      <vt:lpstr>Marydale</vt:lpstr>
      <vt:lpstr>1_YouthTruth Theme</vt:lpstr>
      <vt:lpstr>2_YouthTruth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Jordi Hertz</dc:creator>
  <cp:lastModifiedBy>Jordi Hertz</cp:lastModifiedBy>
  <cp:revision>1</cp:revision>
  <cp:lastPrinted>2016-03-08T02:39:42Z</cp:lastPrinted>
  <dcterms:created xsi:type="dcterms:W3CDTF">2023-10-10T22:10:38Z</dcterms:created>
  <dcterms:modified xsi:type="dcterms:W3CDTF">2023-10-10T22:11:04Z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0x010100AFD4EF8367652B429D74675976BAC6A1</vt:lpwstr>
  </property>
</Properties>
</file>