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 id="2147483672" r:id="rId2"/>
  </p:sldMasterIdLst>
  <p:notesMasterIdLst>
    <p:notesMasterId r:id="rId1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9144000" cy="5143500" type="screen16x9"/>
  <p:notesSz cx="6858000" cy="9144000"/>
  <p:embeddedFontLst>
    <p:embeddedFont>
      <p:font typeface="Calibri" panose="020F0502020204030204" pitchFamily="34" charset="0"/>
      <p:regular r:id="rId18"/>
      <p:bold r:id="rId19"/>
      <p:italic r:id="rId20"/>
      <p:boldItalic r:id="rId21"/>
    </p:embeddedFont>
    <p:embeddedFont>
      <p:font typeface="Corbel" panose="020B0503020204020204" pitchFamily="34" charset="0"/>
      <p:regular r:id="rId22"/>
      <p:bold r:id="rId23"/>
      <p:italic r:id="rId24"/>
      <p:boldItalic r:id="rId25"/>
    </p:embeddedFont>
    <p:embeddedFont>
      <p:font typeface="Rockwell" panose="02060603020205020403" pitchFamily="18" charset="77"/>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D051"/>
    <a:srgbClr val="2459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04"/>
    <p:restoredTop sz="94694"/>
  </p:normalViewPr>
  <p:slideViewPr>
    <p:cSldViewPr snapToGrid="0">
      <p:cViewPr>
        <p:scale>
          <a:sx n="210" d="100"/>
          <a:sy n="210" d="100"/>
        </p:scale>
        <p:origin x="704" y="12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ccf1f4c14e_2_71:notes"/>
          <p:cNvSpPr>
            <a:spLocks noGrp="1" noRot="1" noChangeAspect="1"/>
          </p:cNvSpPr>
          <p:nvPr>
            <p:ph type="sldImg" idx="2"/>
          </p:nvPr>
        </p:nvSpPr>
        <p:spPr>
          <a:xfrm>
            <a:off x="381000" y="687388"/>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31" name="Google Shape;131;gccf1f4c14e_2_71:notes"/>
          <p:cNvSpPr txBox="1">
            <a:spLocks noGrp="1"/>
          </p:cNvSpPr>
          <p:nvPr>
            <p:ph type="body" idx="1"/>
          </p:nvPr>
        </p:nvSpPr>
        <p:spPr>
          <a:xfrm>
            <a:off x="686097" y="4343702"/>
            <a:ext cx="5485805" cy="4113892"/>
          </a:xfrm>
          <a:prstGeom prst="rect">
            <a:avLst/>
          </a:prstGeom>
          <a:noFill/>
          <a:ln>
            <a:noFill/>
          </a:ln>
        </p:spPr>
        <p:txBody>
          <a:bodyPr spcFirstLastPara="1" wrap="square" lIns="91075" tIns="45525" rIns="91075" bIns="45525" anchor="t" anchorCtr="0">
            <a:noAutofit/>
          </a:bodyPr>
          <a:lstStyle/>
          <a:p>
            <a:pPr marL="0" lvl="0" indent="0" algn="l" rtl="0">
              <a:spcBef>
                <a:spcPts val="0"/>
              </a:spcBef>
              <a:spcAft>
                <a:spcPts val="0"/>
              </a:spcAft>
              <a:buNone/>
            </a:pPr>
            <a:endParaRPr sz="1300"/>
          </a:p>
        </p:txBody>
      </p:sp>
      <p:sp>
        <p:nvSpPr>
          <p:cNvPr id="132" name="Google Shape;132;gccf1f4c14e_2_71:notes"/>
          <p:cNvSpPr txBox="1"/>
          <p:nvPr/>
        </p:nvSpPr>
        <p:spPr>
          <a:xfrm>
            <a:off x="3884414" y="8685892"/>
            <a:ext cx="2972097" cy="456595"/>
          </a:xfrm>
          <a:prstGeom prst="rect">
            <a:avLst/>
          </a:prstGeom>
          <a:noFill/>
          <a:ln>
            <a:noFill/>
          </a:ln>
        </p:spPr>
        <p:txBody>
          <a:bodyPr spcFirstLastPara="1" wrap="square" lIns="91075" tIns="45525" rIns="91075" bIns="4552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1</a:t>
            </a:fld>
            <a:endParaRPr sz="13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ccf1f4c14e_2_160:notes"/>
          <p:cNvSpPr>
            <a:spLocks noGrp="1" noRot="1" noChangeAspect="1"/>
          </p:cNvSpPr>
          <p:nvPr>
            <p:ph type="sldImg" idx="2"/>
          </p:nvPr>
        </p:nvSpPr>
        <p:spPr>
          <a:xfrm>
            <a:off x="381000" y="687388"/>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28" name="Google Shape;228;gccf1f4c14e_2_160:notes"/>
          <p:cNvSpPr txBox="1">
            <a:spLocks noGrp="1"/>
          </p:cNvSpPr>
          <p:nvPr>
            <p:ph type="body" idx="1"/>
          </p:nvPr>
        </p:nvSpPr>
        <p:spPr>
          <a:xfrm>
            <a:off x="686097" y="4343702"/>
            <a:ext cx="5485805" cy="4113892"/>
          </a:xfrm>
          <a:prstGeom prst="rect">
            <a:avLst/>
          </a:prstGeom>
          <a:noFill/>
          <a:ln>
            <a:noFill/>
          </a:ln>
        </p:spPr>
        <p:txBody>
          <a:bodyPr spcFirstLastPara="1" wrap="square" lIns="91075" tIns="45525" rIns="91075" bIns="45525" anchor="t" anchorCtr="0">
            <a:noAutofit/>
          </a:bodyPr>
          <a:lstStyle/>
          <a:p>
            <a:pPr marL="0" lvl="0" indent="0" algn="l" rtl="0">
              <a:spcBef>
                <a:spcPts val="0"/>
              </a:spcBef>
              <a:spcAft>
                <a:spcPts val="0"/>
              </a:spcAft>
              <a:buSzPts val="1700"/>
              <a:buNone/>
            </a:pPr>
            <a:r>
              <a:rPr lang="en" sz="1300"/>
              <a:t>What did students say about their experiences at our school/district? (Pull from comments)</a:t>
            </a:r>
            <a:endParaRPr sz="1300" u="sng"/>
          </a:p>
          <a:p>
            <a:pPr marL="0" lvl="0" indent="0" algn="l" rtl="0">
              <a:spcBef>
                <a:spcPts val="0"/>
              </a:spcBef>
              <a:spcAft>
                <a:spcPts val="0"/>
              </a:spcAft>
              <a:buSzPts val="1700"/>
              <a:buFont typeface="Calibri"/>
              <a:buNone/>
            </a:pPr>
            <a:endParaRPr sz="1300">
              <a:solidFill>
                <a:srgbClr val="161F4A"/>
              </a:solidFill>
            </a:endParaRPr>
          </a:p>
          <a:p>
            <a:pPr marL="0" lvl="0" indent="0" algn="l" rtl="0">
              <a:spcBef>
                <a:spcPts val="0"/>
              </a:spcBef>
              <a:spcAft>
                <a:spcPts val="0"/>
              </a:spcAft>
              <a:buSzPts val="1700"/>
              <a:buNone/>
            </a:pPr>
            <a:endParaRPr sz="1300"/>
          </a:p>
          <a:p>
            <a:pPr marL="0" lvl="0" indent="0" algn="l" rtl="0">
              <a:spcBef>
                <a:spcPts val="0"/>
              </a:spcBef>
              <a:spcAft>
                <a:spcPts val="0"/>
              </a:spcAft>
              <a:buSzPts val="1700"/>
              <a:buNone/>
            </a:pPr>
            <a:endParaRPr sz="1300"/>
          </a:p>
          <a:p>
            <a:pPr marL="0" lvl="0" indent="0" algn="l" rtl="0">
              <a:spcBef>
                <a:spcPts val="0"/>
              </a:spcBef>
              <a:spcAft>
                <a:spcPts val="0"/>
              </a:spcAft>
              <a:buNone/>
            </a:pPr>
            <a:endParaRPr sz="1300"/>
          </a:p>
        </p:txBody>
      </p:sp>
      <p:sp>
        <p:nvSpPr>
          <p:cNvPr id="229" name="Google Shape;229;gccf1f4c14e_2_160:notes"/>
          <p:cNvSpPr txBox="1"/>
          <p:nvPr/>
        </p:nvSpPr>
        <p:spPr>
          <a:xfrm>
            <a:off x="3884414" y="8685892"/>
            <a:ext cx="2972097" cy="456595"/>
          </a:xfrm>
          <a:prstGeom prst="rect">
            <a:avLst/>
          </a:prstGeom>
          <a:noFill/>
          <a:ln>
            <a:noFill/>
          </a:ln>
        </p:spPr>
        <p:txBody>
          <a:bodyPr spcFirstLastPara="1" wrap="square" lIns="91075" tIns="45525" rIns="91075" bIns="4552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a:solidFill>
                  <a:srgbClr val="000000"/>
                </a:solidFill>
                <a:latin typeface="Calibri"/>
                <a:ea typeface="Calibri"/>
                <a:cs typeface="Calibri"/>
                <a:sym typeface="Calibri"/>
              </a:rPr>
              <a:t>10</a:t>
            </a:fld>
            <a:endParaRPr sz="13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ccf1f4c14e_2_169:notes"/>
          <p:cNvSpPr>
            <a:spLocks noGrp="1" noRot="1" noChangeAspect="1"/>
          </p:cNvSpPr>
          <p:nvPr>
            <p:ph type="sldImg" idx="2"/>
          </p:nvPr>
        </p:nvSpPr>
        <p:spPr>
          <a:xfrm>
            <a:off x="381000" y="687388"/>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38" name="Google Shape;238;gccf1f4c14e_2_169:notes"/>
          <p:cNvSpPr txBox="1">
            <a:spLocks noGrp="1"/>
          </p:cNvSpPr>
          <p:nvPr>
            <p:ph type="body" idx="1"/>
          </p:nvPr>
        </p:nvSpPr>
        <p:spPr>
          <a:xfrm>
            <a:off x="686097" y="4343702"/>
            <a:ext cx="5485805" cy="4113892"/>
          </a:xfrm>
          <a:prstGeom prst="rect">
            <a:avLst/>
          </a:prstGeom>
          <a:noFill/>
          <a:ln>
            <a:noFill/>
          </a:ln>
        </p:spPr>
        <p:txBody>
          <a:bodyPr spcFirstLastPara="1" wrap="square" lIns="91075" tIns="45525" rIns="91075" bIns="45525" anchor="t" anchorCtr="0">
            <a:noAutofit/>
          </a:bodyPr>
          <a:lstStyle/>
          <a:p>
            <a:pPr marL="0" lvl="0" indent="0" algn="l" rtl="0">
              <a:spcBef>
                <a:spcPts val="0"/>
              </a:spcBef>
              <a:spcAft>
                <a:spcPts val="0"/>
              </a:spcAft>
              <a:buSzPts val="1700"/>
              <a:buNone/>
            </a:pPr>
            <a:r>
              <a:rPr lang="en" sz="1300"/>
              <a:t>Note what you are doing next with the findings. </a:t>
            </a:r>
            <a:endParaRPr sz="1300"/>
          </a:p>
          <a:p>
            <a:pPr marL="0" lvl="0" indent="0" algn="l" rtl="0">
              <a:spcBef>
                <a:spcPts val="0"/>
              </a:spcBef>
              <a:spcAft>
                <a:spcPts val="0"/>
              </a:spcAft>
              <a:buSzPts val="1700"/>
              <a:buNone/>
            </a:pPr>
            <a:endParaRPr sz="1300"/>
          </a:p>
          <a:p>
            <a:pPr marL="0" lvl="0" indent="0" algn="l" rtl="0">
              <a:spcBef>
                <a:spcPts val="0"/>
              </a:spcBef>
              <a:spcAft>
                <a:spcPts val="0"/>
              </a:spcAft>
              <a:buSzPts val="1700"/>
              <a:buNone/>
            </a:pPr>
            <a:r>
              <a:rPr lang="en" sz="1300"/>
              <a:t>Examples: </a:t>
            </a:r>
            <a:endParaRPr sz="1300"/>
          </a:p>
          <a:p>
            <a:pPr marL="0" lvl="0" indent="-107950" algn="l" rtl="0">
              <a:spcBef>
                <a:spcPts val="0"/>
              </a:spcBef>
              <a:spcAft>
                <a:spcPts val="0"/>
              </a:spcAft>
              <a:buSzPts val="1700"/>
              <a:buChar char="-"/>
            </a:pPr>
            <a:r>
              <a:rPr lang="en" sz="1300"/>
              <a:t>Share this information with the Board / Students / Other local stakeholders via XYZ means (meeting, newsletter, press release, etc.)</a:t>
            </a:r>
            <a:endParaRPr sz="1300"/>
          </a:p>
          <a:p>
            <a:pPr marL="0" lvl="0" indent="-107950" algn="l" rtl="0">
              <a:spcBef>
                <a:spcPts val="0"/>
              </a:spcBef>
              <a:spcAft>
                <a:spcPts val="0"/>
              </a:spcAft>
              <a:buSzPts val="1700"/>
              <a:buChar char="-"/>
            </a:pPr>
            <a:r>
              <a:rPr lang="en" sz="1300"/>
              <a:t>Focus groups with [XYZ groups] to learn more about [XYZ themes] and generate ideas about how to improve in these areas</a:t>
            </a:r>
            <a:endParaRPr sz="1300"/>
          </a:p>
          <a:p>
            <a:pPr marL="0" lvl="0" indent="-107950" algn="l" rtl="0">
              <a:spcBef>
                <a:spcPts val="0"/>
              </a:spcBef>
              <a:spcAft>
                <a:spcPts val="0"/>
              </a:spcAft>
              <a:buSzPts val="1700"/>
              <a:buChar char="-"/>
            </a:pPr>
            <a:r>
              <a:rPr lang="en" sz="1300"/>
              <a:t>Revise our anti-bullying programs</a:t>
            </a:r>
            <a:endParaRPr sz="1300"/>
          </a:p>
          <a:p>
            <a:pPr marL="0" lvl="0" indent="0" algn="l" rtl="0">
              <a:spcBef>
                <a:spcPts val="0"/>
              </a:spcBef>
              <a:spcAft>
                <a:spcPts val="0"/>
              </a:spcAft>
              <a:buSzPts val="1700"/>
              <a:buNone/>
            </a:pPr>
            <a:endParaRPr sz="1300"/>
          </a:p>
          <a:p>
            <a:pPr marL="0" lvl="0" indent="0" algn="l" rtl="0">
              <a:spcBef>
                <a:spcPts val="0"/>
              </a:spcBef>
              <a:spcAft>
                <a:spcPts val="0"/>
              </a:spcAft>
              <a:buSzPts val="1700"/>
              <a:buNone/>
            </a:pPr>
            <a:endParaRPr sz="1300"/>
          </a:p>
          <a:p>
            <a:pPr marL="0" lvl="0" indent="0" algn="l" rtl="0">
              <a:spcBef>
                <a:spcPts val="0"/>
              </a:spcBef>
              <a:spcAft>
                <a:spcPts val="0"/>
              </a:spcAft>
              <a:buSzPts val="1700"/>
              <a:buNone/>
            </a:pPr>
            <a:endParaRPr sz="1300"/>
          </a:p>
          <a:p>
            <a:pPr marL="0" lvl="0" indent="0" algn="l" rtl="0">
              <a:spcBef>
                <a:spcPts val="0"/>
              </a:spcBef>
              <a:spcAft>
                <a:spcPts val="0"/>
              </a:spcAft>
              <a:buSzPts val="1700"/>
              <a:buNone/>
            </a:pPr>
            <a:endParaRPr sz="1300"/>
          </a:p>
          <a:p>
            <a:pPr marL="0" lvl="0" indent="0" algn="l" rtl="0">
              <a:spcBef>
                <a:spcPts val="0"/>
              </a:spcBef>
              <a:spcAft>
                <a:spcPts val="0"/>
              </a:spcAft>
              <a:buNone/>
            </a:pPr>
            <a:endParaRPr sz="1300"/>
          </a:p>
        </p:txBody>
      </p:sp>
      <p:sp>
        <p:nvSpPr>
          <p:cNvPr id="239" name="Google Shape;239;gccf1f4c14e_2_169:notes"/>
          <p:cNvSpPr txBox="1"/>
          <p:nvPr/>
        </p:nvSpPr>
        <p:spPr>
          <a:xfrm>
            <a:off x="3884414" y="8685892"/>
            <a:ext cx="2972097" cy="456595"/>
          </a:xfrm>
          <a:prstGeom prst="rect">
            <a:avLst/>
          </a:prstGeom>
          <a:noFill/>
          <a:ln>
            <a:noFill/>
          </a:ln>
        </p:spPr>
        <p:txBody>
          <a:bodyPr spcFirstLastPara="1" wrap="square" lIns="91075" tIns="45525" rIns="91075" bIns="4552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a:solidFill>
                  <a:srgbClr val="000000"/>
                </a:solidFill>
                <a:latin typeface="Calibri"/>
                <a:ea typeface="Calibri"/>
                <a:cs typeface="Calibri"/>
                <a:sym typeface="Calibri"/>
              </a:rPr>
              <a:t>11</a:t>
            </a:fld>
            <a:endParaRPr sz="13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ccf1f4c14e_2_182:notes"/>
          <p:cNvSpPr>
            <a:spLocks noGrp="1" noRot="1" noChangeAspect="1"/>
          </p:cNvSpPr>
          <p:nvPr>
            <p:ph type="sldImg" idx="2"/>
          </p:nvPr>
        </p:nvSpPr>
        <p:spPr>
          <a:xfrm>
            <a:off x="381000" y="687388"/>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52" name="Google Shape;252;gccf1f4c14e_2_182:notes"/>
          <p:cNvSpPr txBox="1">
            <a:spLocks noGrp="1"/>
          </p:cNvSpPr>
          <p:nvPr>
            <p:ph type="body" idx="1"/>
          </p:nvPr>
        </p:nvSpPr>
        <p:spPr>
          <a:xfrm>
            <a:off x="686097" y="4343702"/>
            <a:ext cx="5485805" cy="4113892"/>
          </a:xfrm>
          <a:prstGeom prst="rect">
            <a:avLst/>
          </a:prstGeom>
          <a:noFill/>
          <a:ln>
            <a:noFill/>
          </a:ln>
        </p:spPr>
        <p:txBody>
          <a:bodyPr spcFirstLastPara="1" wrap="square" lIns="91075" tIns="45525" rIns="91075" bIns="45525" anchor="t" anchorCtr="0">
            <a:noAutofit/>
          </a:bodyPr>
          <a:lstStyle/>
          <a:p>
            <a:pPr marL="0" lvl="0" indent="0" algn="l" rtl="0">
              <a:spcBef>
                <a:spcPts val="0"/>
              </a:spcBef>
              <a:spcAft>
                <a:spcPts val="0"/>
              </a:spcAft>
              <a:buSzPts val="1700"/>
              <a:buNone/>
            </a:pPr>
            <a:r>
              <a:rPr lang="en" sz="1300" dirty="0"/>
              <a:t>Here’s a blank template slide for you to build out more sections if you like!</a:t>
            </a:r>
            <a:endParaRPr sz="1300" dirty="0"/>
          </a:p>
        </p:txBody>
      </p:sp>
      <p:sp>
        <p:nvSpPr>
          <p:cNvPr id="253" name="Google Shape;253;gccf1f4c14e_2_182:notes"/>
          <p:cNvSpPr txBox="1"/>
          <p:nvPr/>
        </p:nvSpPr>
        <p:spPr>
          <a:xfrm>
            <a:off x="3884414" y="8685892"/>
            <a:ext cx="2972097" cy="456595"/>
          </a:xfrm>
          <a:prstGeom prst="rect">
            <a:avLst/>
          </a:prstGeom>
          <a:noFill/>
          <a:ln>
            <a:noFill/>
          </a:ln>
        </p:spPr>
        <p:txBody>
          <a:bodyPr spcFirstLastPara="1" wrap="square" lIns="91075" tIns="45525" rIns="91075" bIns="4552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a:solidFill>
                  <a:srgbClr val="000000"/>
                </a:solidFill>
                <a:latin typeface="Calibri"/>
                <a:ea typeface="Calibri"/>
                <a:cs typeface="Calibri"/>
                <a:sym typeface="Calibri"/>
              </a:rPr>
              <a:t>12</a:t>
            </a:fld>
            <a:endParaRPr sz="13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ccf1f4c14e_2_202:notes"/>
          <p:cNvSpPr>
            <a:spLocks noGrp="1" noRot="1" noChangeAspect="1"/>
          </p:cNvSpPr>
          <p:nvPr>
            <p:ph type="sldImg" idx="2"/>
          </p:nvPr>
        </p:nvSpPr>
        <p:spPr>
          <a:xfrm>
            <a:off x="381000" y="687388"/>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65" name="Google Shape;265;gccf1f4c14e_2_202:notes"/>
          <p:cNvSpPr txBox="1">
            <a:spLocks noGrp="1"/>
          </p:cNvSpPr>
          <p:nvPr>
            <p:ph type="body" idx="1"/>
          </p:nvPr>
        </p:nvSpPr>
        <p:spPr>
          <a:xfrm>
            <a:off x="686097" y="4343702"/>
            <a:ext cx="5485805" cy="4113892"/>
          </a:xfrm>
          <a:prstGeom prst="rect">
            <a:avLst/>
          </a:prstGeom>
          <a:noFill/>
          <a:ln>
            <a:noFill/>
          </a:ln>
        </p:spPr>
        <p:txBody>
          <a:bodyPr spcFirstLastPara="1" wrap="square" lIns="91075" tIns="45525" rIns="91075" bIns="45525" anchor="t" anchorCtr="0">
            <a:noAutofit/>
          </a:bodyPr>
          <a:lstStyle/>
          <a:p>
            <a:pPr marL="0" lvl="0" indent="0" algn="l" rtl="0">
              <a:spcBef>
                <a:spcPts val="0"/>
              </a:spcBef>
              <a:spcAft>
                <a:spcPts val="0"/>
              </a:spcAft>
              <a:buSzPts val="1700"/>
              <a:buNone/>
            </a:pPr>
            <a:r>
              <a:rPr lang="en" sz="1300"/>
              <a:t>Consider building in time for questions and reflections from the group. </a:t>
            </a:r>
            <a:endParaRPr sz="1300"/>
          </a:p>
          <a:p>
            <a:pPr marL="0" lvl="0" indent="0" algn="l" rtl="0">
              <a:spcBef>
                <a:spcPts val="0"/>
              </a:spcBef>
              <a:spcAft>
                <a:spcPts val="0"/>
              </a:spcAft>
              <a:buNone/>
            </a:pPr>
            <a:r>
              <a:rPr lang="en" sz="1300"/>
              <a:t>I liked…</a:t>
            </a:r>
            <a:endParaRPr sz="1300"/>
          </a:p>
          <a:p>
            <a:pPr marL="0" lvl="0" indent="0" algn="l" rtl="0">
              <a:spcBef>
                <a:spcPts val="0"/>
              </a:spcBef>
              <a:spcAft>
                <a:spcPts val="0"/>
              </a:spcAft>
              <a:buNone/>
            </a:pPr>
            <a:r>
              <a:rPr lang="en" sz="1300"/>
              <a:t>I learned…</a:t>
            </a:r>
            <a:endParaRPr sz="1300"/>
          </a:p>
          <a:p>
            <a:pPr marL="0" lvl="0" indent="0" algn="l" rtl="0">
              <a:spcBef>
                <a:spcPts val="0"/>
              </a:spcBef>
              <a:spcAft>
                <a:spcPts val="0"/>
              </a:spcAft>
              <a:buNone/>
            </a:pPr>
            <a:r>
              <a:rPr lang="en" sz="1300"/>
              <a:t>I wonder…</a:t>
            </a:r>
            <a:endParaRPr sz="1300"/>
          </a:p>
          <a:p>
            <a:pPr marL="0" lvl="0" indent="0" algn="l" rtl="0">
              <a:spcBef>
                <a:spcPts val="0"/>
              </a:spcBef>
              <a:spcAft>
                <a:spcPts val="0"/>
              </a:spcAft>
              <a:buNone/>
            </a:pPr>
            <a:r>
              <a:rPr lang="en" sz="1300"/>
              <a:t>I suggest…(remember: feedback is a gift!)</a:t>
            </a:r>
            <a:endParaRPr sz="1300"/>
          </a:p>
          <a:p>
            <a:pPr marL="0" lvl="0" indent="0" algn="l" rtl="0">
              <a:spcBef>
                <a:spcPts val="0"/>
              </a:spcBef>
              <a:spcAft>
                <a:spcPts val="0"/>
              </a:spcAft>
              <a:buSzPts val="1700"/>
              <a:buNone/>
            </a:pPr>
            <a:endParaRPr sz="1300"/>
          </a:p>
          <a:p>
            <a:pPr marL="0" lvl="0" indent="0" algn="l" rtl="0">
              <a:spcBef>
                <a:spcPts val="0"/>
              </a:spcBef>
              <a:spcAft>
                <a:spcPts val="0"/>
              </a:spcAft>
              <a:buSzPts val="1700"/>
              <a:buNone/>
            </a:pPr>
            <a:r>
              <a:rPr lang="en" sz="1300"/>
              <a:t>Some ideas for format: </a:t>
            </a:r>
            <a:endParaRPr sz="1300"/>
          </a:p>
          <a:p>
            <a:pPr marL="0" lvl="0" indent="0" algn="l" rtl="0">
              <a:spcBef>
                <a:spcPts val="0"/>
              </a:spcBef>
              <a:spcAft>
                <a:spcPts val="0"/>
              </a:spcAft>
              <a:buNone/>
            </a:pPr>
            <a:r>
              <a:rPr lang="en" sz="1300"/>
              <a:t>Turn-and-Talk with neighbor (2 min)</a:t>
            </a:r>
            <a:endParaRPr sz="1300"/>
          </a:p>
          <a:p>
            <a:pPr marL="0" lvl="0" indent="0" algn="l" rtl="0">
              <a:spcBef>
                <a:spcPts val="0"/>
              </a:spcBef>
              <a:spcAft>
                <a:spcPts val="0"/>
              </a:spcAft>
              <a:buNone/>
            </a:pPr>
            <a:r>
              <a:rPr lang="en" sz="1300"/>
              <a:t>Full Group: Broad reflections: let’s get at least one from each category. </a:t>
            </a:r>
            <a:endParaRPr sz="1300"/>
          </a:p>
          <a:p>
            <a:pPr marL="0" lvl="0" indent="0" algn="l" rtl="0">
              <a:spcBef>
                <a:spcPts val="0"/>
              </a:spcBef>
              <a:spcAft>
                <a:spcPts val="0"/>
              </a:spcAft>
              <a:buNone/>
            </a:pPr>
            <a:endParaRPr sz="1300"/>
          </a:p>
        </p:txBody>
      </p:sp>
      <p:sp>
        <p:nvSpPr>
          <p:cNvPr id="266" name="Google Shape;266;gccf1f4c14e_2_202:notes"/>
          <p:cNvSpPr txBox="1"/>
          <p:nvPr/>
        </p:nvSpPr>
        <p:spPr>
          <a:xfrm>
            <a:off x="3884414" y="8685892"/>
            <a:ext cx="2972097" cy="456595"/>
          </a:xfrm>
          <a:prstGeom prst="rect">
            <a:avLst/>
          </a:prstGeom>
          <a:noFill/>
          <a:ln>
            <a:noFill/>
          </a:ln>
        </p:spPr>
        <p:txBody>
          <a:bodyPr spcFirstLastPara="1" wrap="square" lIns="91075" tIns="45525" rIns="91075" bIns="4552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a:solidFill>
                  <a:srgbClr val="000000"/>
                </a:solidFill>
                <a:latin typeface="Calibri"/>
                <a:ea typeface="Calibri"/>
                <a:cs typeface="Calibri"/>
                <a:sym typeface="Calibri"/>
              </a:rPr>
              <a:t>13</a:t>
            </a:fld>
            <a:endParaRPr sz="13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ccf1f4c14e_2_221:notes"/>
          <p:cNvSpPr>
            <a:spLocks noGrp="1" noRot="1" noChangeAspect="1"/>
          </p:cNvSpPr>
          <p:nvPr>
            <p:ph type="sldImg" idx="2"/>
          </p:nvPr>
        </p:nvSpPr>
        <p:spPr>
          <a:xfrm>
            <a:off x="381000" y="687388"/>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85" name="Google Shape;285;gccf1f4c14e_2_221:notes"/>
          <p:cNvSpPr txBox="1">
            <a:spLocks noGrp="1"/>
          </p:cNvSpPr>
          <p:nvPr>
            <p:ph type="body" idx="1"/>
          </p:nvPr>
        </p:nvSpPr>
        <p:spPr>
          <a:xfrm>
            <a:off x="686097" y="4343702"/>
            <a:ext cx="5485805" cy="4113892"/>
          </a:xfrm>
          <a:prstGeom prst="rect">
            <a:avLst/>
          </a:prstGeom>
          <a:noFill/>
          <a:ln>
            <a:noFill/>
          </a:ln>
        </p:spPr>
        <p:txBody>
          <a:bodyPr spcFirstLastPara="1" wrap="square" lIns="91075" tIns="45525" rIns="91075" bIns="45525" anchor="t" anchorCtr="0">
            <a:noAutofit/>
          </a:bodyPr>
          <a:lstStyle/>
          <a:p>
            <a:pPr marL="0" lvl="0" indent="0" algn="l" rtl="0">
              <a:spcBef>
                <a:spcPts val="0"/>
              </a:spcBef>
              <a:spcAft>
                <a:spcPts val="0"/>
              </a:spcAft>
              <a:buNone/>
            </a:pPr>
            <a:endParaRPr sz="1300"/>
          </a:p>
        </p:txBody>
      </p:sp>
      <p:sp>
        <p:nvSpPr>
          <p:cNvPr id="286" name="Google Shape;286;gccf1f4c14e_2_221:notes"/>
          <p:cNvSpPr txBox="1"/>
          <p:nvPr/>
        </p:nvSpPr>
        <p:spPr>
          <a:xfrm>
            <a:off x="3884414" y="8685892"/>
            <a:ext cx="2972097" cy="456595"/>
          </a:xfrm>
          <a:prstGeom prst="rect">
            <a:avLst/>
          </a:prstGeom>
          <a:noFill/>
          <a:ln>
            <a:noFill/>
          </a:ln>
        </p:spPr>
        <p:txBody>
          <a:bodyPr spcFirstLastPara="1" wrap="square" lIns="91075" tIns="45525" rIns="91075" bIns="4552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a:solidFill>
                  <a:srgbClr val="000000"/>
                </a:solidFill>
                <a:latin typeface="Calibri"/>
                <a:ea typeface="Calibri"/>
                <a:cs typeface="Calibri"/>
                <a:sym typeface="Calibri"/>
              </a:rPr>
              <a:t>14</a:t>
            </a:fld>
            <a:endParaRPr sz="13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ccf1f4c14e_2_78:notes"/>
          <p:cNvSpPr>
            <a:spLocks noGrp="1" noRot="1" noChangeAspect="1"/>
          </p:cNvSpPr>
          <p:nvPr>
            <p:ph type="sldImg" idx="2"/>
          </p:nvPr>
        </p:nvSpPr>
        <p:spPr>
          <a:xfrm>
            <a:off x="381000" y="687388"/>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38" name="Google Shape;138;gccf1f4c14e_2_78:notes"/>
          <p:cNvSpPr txBox="1">
            <a:spLocks noGrp="1"/>
          </p:cNvSpPr>
          <p:nvPr>
            <p:ph type="body" idx="1"/>
          </p:nvPr>
        </p:nvSpPr>
        <p:spPr>
          <a:xfrm>
            <a:off x="686097" y="4343702"/>
            <a:ext cx="5485805" cy="4113892"/>
          </a:xfrm>
          <a:prstGeom prst="rect">
            <a:avLst/>
          </a:prstGeom>
          <a:noFill/>
          <a:ln>
            <a:noFill/>
          </a:ln>
        </p:spPr>
        <p:txBody>
          <a:bodyPr spcFirstLastPara="1" wrap="square" lIns="91075" tIns="45525" rIns="91075" bIns="45525" anchor="t" anchorCtr="0">
            <a:noAutofit/>
          </a:bodyPr>
          <a:lstStyle/>
          <a:p>
            <a:pPr marL="0" lvl="0" indent="0" algn="l" rtl="0">
              <a:spcBef>
                <a:spcPts val="0"/>
              </a:spcBef>
              <a:spcAft>
                <a:spcPts val="0"/>
              </a:spcAft>
              <a:buSzPts val="1700"/>
              <a:buNone/>
            </a:pPr>
            <a:endParaRPr sz="1300" dirty="0"/>
          </a:p>
          <a:p>
            <a:pPr marL="0" lvl="0" indent="0" algn="l" rtl="0">
              <a:spcBef>
                <a:spcPts val="0"/>
              </a:spcBef>
              <a:spcAft>
                <a:spcPts val="0"/>
              </a:spcAft>
              <a:buNone/>
            </a:pPr>
            <a:endParaRPr sz="1300" dirty="0"/>
          </a:p>
        </p:txBody>
      </p:sp>
      <p:sp>
        <p:nvSpPr>
          <p:cNvPr id="139" name="Google Shape;139;gccf1f4c14e_2_78:notes"/>
          <p:cNvSpPr txBox="1"/>
          <p:nvPr/>
        </p:nvSpPr>
        <p:spPr>
          <a:xfrm>
            <a:off x="3884414" y="8685892"/>
            <a:ext cx="2972097" cy="456595"/>
          </a:xfrm>
          <a:prstGeom prst="rect">
            <a:avLst/>
          </a:prstGeom>
          <a:noFill/>
          <a:ln>
            <a:noFill/>
          </a:ln>
        </p:spPr>
        <p:txBody>
          <a:bodyPr spcFirstLastPara="1" wrap="square" lIns="91075" tIns="45525" rIns="91075" bIns="4552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a:solidFill>
                  <a:srgbClr val="000000"/>
                </a:solidFill>
                <a:latin typeface="Calibri"/>
                <a:ea typeface="Calibri"/>
                <a:cs typeface="Calibri"/>
                <a:sym typeface="Calibri"/>
              </a:rPr>
              <a:t>2</a:t>
            </a:fld>
            <a:endParaRPr sz="13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ccf1f4c14e_2_91:notes"/>
          <p:cNvSpPr>
            <a:spLocks noGrp="1" noRot="1" noChangeAspect="1"/>
          </p:cNvSpPr>
          <p:nvPr>
            <p:ph type="sldImg" idx="2"/>
          </p:nvPr>
        </p:nvSpPr>
        <p:spPr>
          <a:xfrm>
            <a:off x="381000" y="687388"/>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52" name="Google Shape;152;gccf1f4c14e_2_91:notes"/>
          <p:cNvSpPr txBox="1">
            <a:spLocks noGrp="1"/>
          </p:cNvSpPr>
          <p:nvPr>
            <p:ph type="body" idx="1"/>
          </p:nvPr>
        </p:nvSpPr>
        <p:spPr>
          <a:xfrm>
            <a:off x="686097" y="4343702"/>
            <a:ext cx="5485805" cy="4113892"/>
          </a:xfrm>
          <a:prstGeom prst="rect">
            <a:avLst/>
          </a:prstGeom>
          <a:noFill/>
          <a:ln>
            <a:noFill/>
          </a:ln>
        </p:spPr>
        <p:txBody>
          <a:bodyPr spcFirstLastPara="1" wrap="square" lIns="91075" tIns="45525" rIns="91075" bIns="45525" anchor="t" anchorCtr="0">
            <a:noAutofit/>
          </a:bodyPr>
          <a:lstStyle/>
          <a:p>
            <a:pPr marL="0" lvl="0" indent="0" algn="l" rtl="0">
              <a:spcBef>
                <a:spcPts val="0"/>
              </a:spcBef>
              <a:spcAft>
                <a:spcPts val="0"/>
              </a:spcAft>
              <a:buSzPts val="1700"/>
              <a:buNone/>
            </a:pPr>
            <a:r>
              <a:rPr lang="en" sz="1300"/>
              <a:t>We start with gratitude. Feedback is a gift and I’d like to thank you all for taking the time to administer the YouthTruth survey to your students and families. And thank you for taking the survey as well. As a learning organization, we want to hear from those we serve and are grateful for the feedback that we receive. So, thank you. </a:t>
            </a:r>
            <a:endParaRPr sz="1300"/>
          </a:p>
        </p:txBody>
      </p:sp>
      <p:sp>
        <p:nvSpPr>
          <p:cNvPr id="153" name="Google Shape;153;gccf1f4c14e_2_91:notes"/>
          <p:cNvSpPr txBox="1"/>
          <p:nvPr/>
        </p:nvSpPr>
        <p:spPr>
          <a:xfrm>
            <a:off x="3884414" y="8685892"/>
            <a:ext cx="2972097" cy="456595"/>
          </a:xfrm>
          <a:prstGeom prst="rect">
            <a:avLst/>
          </a:prstGeom>
          <a:noFill/>
          <a:ln>
            <a:noFill/>
          </a:ln>
        </p:spPr>
        <p:txBody>
          <a:bodyPr spcFirstLastPara="1" wrap="square" lIns="91075" tIns="45525" rIns="91075" bIns="4552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a:solidFill>
                  <a:srgbClr val="000000"/>
                </a:solidFill>
                <a:latin typeface="Calibri"/>
                <a:ea typeface="Calibri"/>
                <a:cs typeface="Calibri"/>
                <a:sym typeface="Calibri"/>
              </a:rPr>
              <a:t>3</a:t>
            </a:fld>
            <a:endParaRPr sz="13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ccf1f4c14e_2_105:notes"/>
          <p:cNvSpPr>
            <a:spLocks noGrp="1" noRot="1" noChangeAspect="1"/>
          </p:cNvSpPr>
          <p:nvPr>
            <p:ph type="sldImg" idx="2"/>
          </p:nvPr>
        </p:nvSpPr>
        <p:spPr>
          <a:xfrm>
            <a:off x="381000" y="687388"/>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67" name="Google Shape;167;gccf1f4c14e_2_105:notes"/>
          <p:cNvSpPr txBox="1">
            <a:spLocks noGrp="1"/>
          </p:cNvSpPr>
          <p:nvPr>
            <p:ph type="body" idx="1"/>
          </p:nvPr>
        </p:nvSpPr>
        <p:spPr>
          <a:xfrm>
            <a:off x="686097" y="4343702"/>
            <a:ext cx="5485805" cy="4113892"/>
          </a:xfrm>
          <a:prstGeom prst="rect">
            <a:avLst/>
          </a:prstGeom>
          <a:noFill/>
          <a:ln>
            <a:noFill/>
          </a:ln>
        </p:spPr>
        <p:txBody>
          <a:bodyPr spcFirstLastPara="1" wrap="square" lIns="91075" tIns="45525" rIns="91075" bIns="45525" anchor="t" anchorCtr="0">
            <a:noAutofit/>
          </a:bodyPr>
          <a:lstStyle/>
          <a:p>
            <a:pPr marL="0" lvl="0" indent="0" algn="l" rtl="0">
              <a:spcBef>
                <a:spcPts val="0"/>
              </a:spcBef>
              <a:spcAft>
                <a:spcPts val="0"/>
              </a:spcAft>
              <a:buClr>
                <a:srgbClr val="DD8227"/>
              </a:buClr>
              <a:buSzPts val="1700"/>
              <a:buNone/>
            </a:pPr>
            <a:r>
              <a:rPr lang="en" sz="1300" i="1">
                <a:solidFill>
                  <a:srgbClr val="DD8227"/>
                </a:solidFill>
              </a:rPr>
              <a:t>Your why. </a:t>
            </a:r>
            <a:endParaRPr sz="1300"/>
          </a:p>
          <a:p>
            <a:pPr marL="0" lvl="0" indent="0" algn="l" rtl="0">
              <a:spcBef>
                <a:spcPts val="0"/>
              </a:spcBef>
              <a:spcAft>
                <a:spcPts val="0"/>
              </a:spcAft>
              <a:buSzPts val="1700"/>
              <a:buNone/>
            </a:pPr>
            <a:endParaRPr sz="1300" i="1">
              <a:solidFill>
                <a:srgbClr val="DD8227"/>
              </a:solidFill>
            </a:endParaRPr>
          </a:p>
          <a:p>
            <a:pPr marL="0" lvl="0" indent="0" algn="l" rtl="0">
              <a:spcBef>
                <a:spcPts val="0"/>
              </a:spcBef>
              <a:spcAft>
                <a:spcPts val="0"/>
              </a:spcAft>
              <a:buClr>
                <a:srgbClr val="DD8227"/>
              </a:buClr>
              <a:buSzPts val="1700"/>
              <a:buNone/>
            </a:pPr>
            <a:r>
              <a:rPr lang="en" sz="1300" i="1">
                <a:solidFill>
                  <a:srgbClr val="DD8227"/>
                </a:solidFill>
              </a:rPr>
              <a:t>Here are examples from others….</a:t>
            </a:r>
            <a:endParaRPr sz="1300"/>
          </a:p>
          <a:p>
            <a:pPr marL="0" lvl="0" indent="0" algn="l" rtl="0">
              <a:spcBef>
                <a:spcPts val="0"/>
              </a:spcBef>
              <a:spcAft>
                <a:spcPts val="0"/>
              </a:spcAft>
              <a:buSzPts val="1700"/>
              <a:buNone/>
            </a:pPr>
            <a:endParaRPr sz="1300" i="1">
              <a:solidFill>
                <a:srgbClr val="DD8227"/>
              </a:solidFill>
            </a:endParaRPr>
          </a:p>
          <a:p>
            <a:pPr marL="0" lvl="0" indent="-107950" algn="l" rtl="0">
              <a:spcBef>
                <a:spcPts val="0"/>
              </a:spcBef>
              <a:spcAft>
                <a:spcPts val="0"/>
              </a:spcAft>
              <a:buClr>
                <a:srgbClr val="DD8227"/>
              </a:buClr>
              <a:buSzPts val="1700"/>
              <a:buChar char="-"/>
            </a:pPr>
            <a:r>
              <a:rPr lang="en" sz="1300" i="1">
                <a:solidFill>
                  <a:srgbClr val="DD8227"/>
                </a:solidFill>
              </a:rPr>
              <a:t>Student perceptions are empirically linked to academic outcomes, so it’s smart to know what your students are experiencing. In addition to being the smart and research-backed thing to do, we also believe that it’s the right thing to do. We need to hear from those we serve about what’s working and not working from their unique perspectives!</a:t>
            </a:r>
            <a:endParaRPr sz="1300"/>
          </a:p>
          <a:p>
            <a:pPr marL="0" lvl="0" indent="-107950" algn="l" rtl="0">
              <a:spcBef>
                <a:spcPts val="0"/>
              </a:spcBef>
              <a:spcAft>
                <a:spcPts val="0"/>
              </a:spcAft>
              <a:buClr>
                <a:srgbClr val="DD8227"/>
              </a:buClr>
              <a:buSzPts val="1700"/>
              <a:buChar char="-"/>
            </a:pPr>
            <a:r>
              <a:rPr lang="en" sz="1300" i="1">
                <a:solidFill>
                  <a:srgbClr val="DD8227"/>
                </a:solidFill>
              </a:rPr>
              <a:t>ESSA climate and engagement indicators </a:t>
            </a:r>
            <a:endParaRPr sz="1300"/>
          </a:p>
          <a:p>
            <a:pPr marL="0" lvl="0" indent="-107950" algn="l" rtl="0">
              <a:spcBef>
                <a:spcPts val="0"/>
              </a:spcBef>
              <a:spcAft>
                <a:spcPts val="0"/>
              </a:spcAft>
              <a:buClr>
                <a:srgbClr val="DD8227"/>
              </a:buClr>
              <a:buSzPts val="1700"/>
              <a:buChar char="-"/>
            </a:pPr>
            <a:r>
              <a:rPr lang="en" sz="1300" i="1">
                <a:solidFill>
                  <a:srgbClr val="DD8227"/>
                </a:solidFill>
              </a:rPr>
              <a:t>If in California: LCAP</a:t>
            </a:r>
            <a:endParaRPr sz="1300"/>
          </a:p>
          <a:p>
            <a:pPr marL="0" lvl="0" indent="-107950" algn="l" rtl="0">
              <a:spcBef>
                <a:spcPts val="0"/>
              </a:spcBef>
              <a:spcAft>
                <a:spcPts val="0"/>
              </a:spcAft>
              <a:buClr>
                <a:srgbClr val="DD8227"/>
              </a:buClr>
              <a:buSzPts val="1700"/>
              <a:buChar char="-"/>
            </a:pPr>
            <a:r>
              <a:rPr lang="en" sz="1300" i="1">
                <a:solidFill>
                  <a:srgbClr val="DD8227"/>
                </a:solidFill>
              </a:rPr>
              <a:t>To help us grow and innovate as a learning organization</a:t>
            </a:r>
            <a:endParaRPr sz="1300"/>
          </a:p>
          <a:p>
            <a:pPr marL="0" lvl="0" indent="-107950" algn="l" rtl="0">
              <a:spcBef>
                <a:spcPts val="0"/>
              </a:spcBef>
              <a:spcAft>
                <a:spcPts val="0"/>
              </a:spcAft>
              <a:buClr>
                <a:srgbClr val="DD8227"/>
              </a:buClr>
              <a:buSzPts val="1700"/>
              <a:buChar char="-"/>
            </a:pPr>
            <a:r>
              <a:rPr lang="en" sz="1300" i="1">
                <a:solidFill>
                  <a:srgbClr val="DD8227"/>
                </a:solidFill>
              </a:rPr>
              <a:t>To help us assess needs in our community so that we can better target resrources </a:t>
            </a:r>
            <a:endParaRPr sz="1300"/>
          </a:p>
          <a:p>
            <a:pPr marL="0" lvl="0" indent="-107950" algn="l" rtl="0">
              <a:spcBef>
                <a:spcPts val="0"/>
              </a:spcBef>
              <a:spcAft>
                <a:spcPts val="0"/>
              </a:spcAft>
              <a:buClr>
                <a:srgbClr val="DD8227"/>
              </a:buClr>
              <a:buSzPts val="1700"/>
              <a:buChar char="-"/>
            </a:pPr>
            <a:r>
              <a:rPr lang="en" sz="1300" i="1">
                <a:solidFill>
                  <a:srgbClr val="DD8227"/>
                </a:solidFill>
              </a:rPr>
              <a:t>For strategic planning and goal setting</a:t>
            </a:r>
            <a:endParaRPr sz="1300"/>
          </a:p>
          <a:p>
            <a:pPr marL="0" lvl="0" indent="-107950" algn="l" rtl="0">
              <a:spcBef>
                <a:spcPts val="0"/>
              </a:spcBef>
              <a:spcAft>
                <a:spcPts val="0"/>
              </a:spcAft>
              <a:buClr>
                <a:srgbClr val="DD8227"/>
              </a:buClr>
              <a:buSzPts val="1700"/>
              <a:buChar char="-"/>
            </a:pPr>
            <a:r>
              <a:rPr lang="en" sz="1300" i="1">
                <a:solidFill>
                  <a:srgbClr val="DD8227"/>
                </a:solidFill>
              </a:rPr>
              <a:t>To monitor the affect of changes that we are making</a:t>
            </a:r>
            <a:endParaRPr sz="1300"/>
          </a:p>
          <a:p>
            <a:pPr marL="0" lvl="0" indent="-107950" algn="l" rtl="0">
              <a:spcBef>
                <a:spcPts val="0"/>
              </a:spcBef>
              <a:spcAft>
                <a:spcPts val="0"/>
              </a:spcAft>
              <a:buClr>
                <a:srgbClr val="DD8227"/>
              </a:buClr>
              <a:buSzPts val="1700"/>
              <a:buChar char="-"/>
            </a:pPr>
            <a:r>
              <a:rPr lang="en" sz="1300" i="1">
                <a:solidFill>
                  <a:srgbClr val="DD8227"/>
                </a:solidFill>
              </a:rPr>
              <a:t>For professional development and coaching</a:t>
            </a:r>
            <a:endParaRPr sz="1300"/>
          </a:p>
          <a:p>
            <a:pPr marL="0" lvl="0" indent="-107950" algn="l" rtl="0">
              <a:spcBef>
                <a:spcPts val="0"/>
              </a:spcBef>
              <a:spcAft>
                <a:spcPts val="0"/>
              </a:spcAft>
              <a:buClr>
                <a:srgbClr val="DD8227"/>
              </a:buClr>
              <a:buSzPts val="1700"/>
              <a:buChar char="-"/>
            </a:pPr>
            <a:r>
              <a:rPr lang="en" sz="1300" i="1">
                <a:solidFill>
                  <a:srgbClr val="DD8227"/>
                </a:solidFill>
              </a:rPr>
              <a:t>To help us be informed as we make school model, instructional, and/or leadership changes</a:t>
            </a:r>
            <a:endParaRPr sz="1300"/>
          </a:p>
          <a:p>
            <a:pPr marL="0" lvl="0" indent="0" algn="l" rtl="0">
              <a:spcBef>
                <a:spcPts val="0"/>
              </a:spcBef>
              <a:spcAft>
                <a:spcPts val="0"/>
              </a:spcAft>
              <a:buNone/>
            </a:pPr>
            <a:endParaRPr sz="1300" i="1">
              <a:solidFill>
                <a:srgbClr val="DD8227"/>
              </a:solidFill>
            </a:endParaRPr>
          </a:p>
        </p:txBody>
      </p:sp>
      <p:sp>
        <p:nvSpPr>
          <p:cNvPr id="168" name="Google Shape;168;gccf1f4c14e_2_105:notes"/>
          <p:cNvSpPr txBox="1"/>
          <p:nvPr/>
        </p:nvSpPr>
        <p:spPr>
          <a:xfrm>
            <a:off x="3884414" y="8685892"/>
            <a:ext cx="2972097" cy="456595"/>
          </a:xfrm>
          <a:prstGeom prst="rect">
            <a:avLst/>
          </a:prstGeom>
          <a:noFill/>
          <a:ln>
            <a:noFill/>
          </a:ln>
        </p:spPr>
        <p:txBody>
          <a:bodyPr spcFirstLastPara="1" wrap="square" lIns="91075" tIns="45525" rIns="91075" bIns="4552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a:solidFill>
                  <a:srgbClr val="000000"/>
                </a:solidFill>
                <a:latin typeface="Calibri"/>
                <a:ea typeface="Calibri"/>
                <a:cs typeface="Calibri"/>
                <a:sym typeface="Calibri"/>
              </a:rPr>
              <a:t>4</a:t>
            </a:fld>
            <a:endParaRPr sz="13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ccf1f4c14e_2_117:notes"/>
          <p:cNvSpPr>
            <a:spLocks noGrp="1" noRot="1" noChangeAspect="1"/>
          </p:cNvSpPr>
          <p:nvPr>
            <p:ph type="sldImg" idx="2"/>
          </p:nvPr>
        </p:nvSpPr>
        <p:spPr>
          <a:xfrm>
            <a:off x="381000" y="687388"/>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80" name="Google Shape;180;gccf1f4c14e_2_117:notes"/>
          <p:cNvSpPr txBox="1">
            <a:spLocks noGrp="1"/>
          </p:cNvSpPr>
          <p:nvPr>
            <p:ph type="body" idx="1"/>
          </p:nvPr>
        </p:nvSpPr>
        <p:spPr>
          <a:xfrm>
            <a:off x="686097" y="4343702"/>
            <a:ext cx="5485805" cy="4113892"/>
          </a:xfrm>
          <a:prstGeom prst="rect">
            <a:avLst/>
          </a:prstGeom>
          <a:noFill/>
          <a:ln>
            <a:noFill/>
          </a:ln>
        </p:spPr>
        <p:txBody>
          <a:bodyPr spcFirstLastPara="1" wrap="square" lIns="91075" tIns="45525" rIns="91075" bIns="45525" anchor="t" anchorCtr="0">
            <a:noAutofit/>
          </a:bodyPr>
          <a:lstStyle/>
          <a:p>
            <a:pPr marL="0" lvl="0" indent="0" algn="l" rtl="0">
              <a:spcBef>
                <a:spcPts val="0"/>
              </a:spcBef>
              <a:spcAft>
                <a:spcPts val="0"/>
              </a:spcAft>
              <a:buSzPts val="1700"/>
              <a:buNone/>
            </a:pPr>
            <a:endParaRPr sz="1300"/>
          </a:p>
          <a:p>
            <a:pPr marL="0" lvl="0" indent="0" algn="l" rtl="0">
              <a:spcBef>
                <a:spcPts val="0"/>
              </a:spcBef>
              <a:spcAft>
                <a:spcPts val="0"/>
              </a:spcAft>
              <a:buNone/>
            </a:pPr>
            <a:endParaRPr sz="1300"/>
          </a:p>
        </p:txBody>
      </p:sp>
      <p:sp>
        <p:nvSpPr>
          <p:cNvPr id="181" name="Google Shape;181;gccf1f4c14e_2_117:notes"/>
          <p:cNvSpPr txBox="1"/>
          <p:nvPr/>
        </p:nvSpPr>
        <p:spPr>
          <a:xfrm>
            <a:off x="3884414" y="8685892"/>
            <a:ext cx="2972097" cy="456595"/>
          </a:xfrm>
          <a:prstGeom prst="rect">
            <a:avLst/>
          </a:prstGeom>
          <a:noFill/>
          <a:ln>
            <a:noFill/>
          </a:ln>
        </p:spPr>
        <p:txBody>
          <a:bodyPr spcFirstLastPara="1" wrap="square" lIns="91075" tIns="45525" rIns="91075" bIns="4552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a:solidFill>
                  <a:srgbClr val="000000"/>
                </a:solidFill>
                <a:latin typeface="Calibri"/>
                <a:ea typeface="Calibri"/>
                <a:cs typeface="Calibri"/>
                <a:sym typeface="Calibri"/>
              </a:rPr>
              <a:t>5</a:t>
            </a:fld>
            <a:endParaRPr sz="13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ccf1f4c14e_2_128:notes"/>
          <p:cNvSpPr>
            <a:spLocks noGrp="1" noRot="1" noChangeAspect="1"/>
          </p:cNvSpPr>
          <p:nvPr>
            <p:ph type="sldImg" idx="2"/>
          </p:nvPr>
        </p:nvSpPr>
        <p:spPr>
          <a:xfrm>
            <a:off x="381000" y="687388"/>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92" name="Google Shape;192;gccf1f4c14e_2_128:notes"/>
          <p:cNvSpPr txBox="1">
            <a:spLocks noGrp="1"/>
          </p:cNvSpPr>
          <p:nvPr>
            <p:ph type="body" idx="1"/>
          </p:nvPr>
        </p:nvSpPr>
        <p:spPr>
          <a:xfrm>
            <a:off x="686097" y="4343702"/>
            <a:ext cx="5485805" cy="4113892"/>
          </a:xfrm>
          <a:prstGeom prst="rect">
            <a:avLst/>
          </a:prstGeom>
          <a:noFill/>
          <a:ln>
            <a:noFill/>
          </a:ln>
        </p:spPr>
        <p:txBody>
          <a:bodyPr spcFirstLastPara="1" wrap="square" lIns="91075" tIns="45525" rIns="91075" bIns="45525" anchor="t" anchorCtr="0">
            <a:noAutofit/>
          </a:bodyPr>
          <a:lstStyle/>
          <a:p>
            <a:pPr marL="0" lvl="0" indent="0" algn="l" rtl="0">
              <a:spcBef>
                <a:spcPts val="0"/>
              </a:spcBef>
              <a:spcAft>
                <a:spcPts val="0"/>
              </a:spcAft>
              <a:buSzPts val="1700"/>
              <a:buNone/>
            </a:pPr>
            <a:r>
              <a:rPr lang="en" sz="1300" dirty="0"/>
              <a:t>[If you administered all three stakeholder surveys]</a:t>
            </a:r>
            <a:endParaRPr sz="1300" dirty="0"/>
          </a:p>
          <a:p>
            <a:pPr marL="0" lvl="0" indent="0" algn="l" rtl="0">
              <a:spcBef>
                <a:spcPts val="0"/>
              </a:spcBef>
              <a:spcAft>
                <a:spcPts val="0"/>
              </a:spcAft>
              <a:buSzPts val="1700"/>
              <a:buNone/>
            </a:pPr>
            <a:endParaRPr sz="1300" dirty="0"/>
          </a:p>
          <a:p>
            <a:pPr marL="0" lvl="0" indent="0" algn="l" rtl="0">
              <a:spcBef>
                <a:spcPts val="0"/>
              </a:spcBef>
              <a:spcAft>
                <a:spcPts val="0"/>
              </a:spcAft>
              <a:buSzPts val="1700"/>
              <a:buNone/>
            </a:pPr>
            <a:r>
              <a:rPr lang="en" sz="1300" dirty="0"/>
              <a:t>YouthTruth surveys measure what the research says matters most to creating high performing schools. Themes like engagement, culture, and relationships, are essential to understanding </a:t>
            </a:r>
            <a:r>
              <a:rPr lang="en" sz="1000" dirty="0"/>
              <a:t>a school’s climate and culture. </a:t>
            </a:r>
            <a:endParaRPr sz="1300" dirty="0"/>
          </a:p>
          <a:p>
            <a:pPr marL="0" lvl="0" indent="0" algn="l" rtl="0">
              <a:spcBef>
                <a:spcPts val="0"/>
              </a:spcBef>
              <a:spcAft>
                <a:spcPts val="0"/>
              </a:spcAft>
              <a:buSzPts val="1000"/>
              <a:buNone/>
            </a:pPr>
            <a:endParaRPr sz="1000" dirty="0"/>
          </a:p>
          <a:p>
            <a:pPr marL="0" lvl="0" indent="0" algn="l" rtl="0">
              <a:spcBef>
                <a:spcPts val="0"/>
              </a:spcBef>
              <a:spcAft>
                <a:spcPts val="0"/>
              </a:spcAft>
              <a:buSzPts val="1000"/>
              <a:buNone/>
            </a:pPr>
            <a:r>
              <a:rPr lang="en" sz="1000" dirty="0"/>
              <a:t>We administered the Student, Family, and Staff surveys, which gathered candid feedback across all of these themes. As we look at our school reports, we can map perceptions across the themes highlighted here. </a:t>
            </a:r>
            <a:endParaRPr sz="1300" dirty="0"/>
          </a:p>
          <a:p>
            <a:pPr marL="0" lvl="0" indent="0" algn="l" rtl="0">
              <a:spcBef>
                <a:spcPts val="0"/>
              </a:spcBef>
              <a:spcAft>
                <a:spcPts val="0"/>
              </a:spcAft>
              <a:buNone/>
            </a:pPr>
            <a:endParaRPr sz="1000" dirty="0"/>
          </a:p>
        </p:txBody>
      </p:sp>
      <p:sp>
        <p:nvSpPr>
          <p:cNvPr id="193" name="Google Shape;193;gccf1f4c14e_2_128:notes"/>
          <p:cNvSpPr txBox="1"/>
          <p:nvPr/>
        </p:nvSpPr>
        <p:spPr>
          <a:xfrm>
            <a:off x="3884414" y="8685892"/>
            <a:ext cx="2972097" cy="456595"/>
          </a:xfrm>
          <a:prstGeom prst="rect">
            <a:avLst/>
          </a:prstGeom>
          <a:noFill/>
          <a:ln>
            <a:noFill/>
          </a:ln>
        </p:spPr>
        <p:txBody>
          <a:bodyPr spcFirstLastPara="1" wrap="square" lIns="91075" tIns="45525" rIns="91075" bIns="4552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a:solidFill>
                  <a:srgbClr val="000000"/>
                </a:solidFill>
                <a:latin typeface="Calibri"/>
                <a:ea typeface="Calibri"/>
                <a:cs typeface="Calibri"/>
                <a:sym typeface="Calibri"/>
              </a:rPr>
              <a:t>6</a:t>
            </a:fld>
            <a:endParaRPr sz="13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ccf1f4c14e_2_140:notes"/>
          <p:cNvSpPr>
            <a:spLocks noGrp="1" noRot="1" noChangeAspect="1"/>
          </p:cNvSpPr>
          <p:nvPr>
            <p:ph type="sldImg" idx="2"/>
          </p:nvPr>
        </p:nvSpPr>
        <p:spPr>
          <a:xfrm>
            <a:off x="381000" y="687388"/>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05" name="Google Shape;205;gccf1f4c14e_2_140:notes"/>
          <p:cNvSpPr txBox="1">
            <a:spLocks noGrp="1"/>
          </p:cNvSpPr>
          <p:nvPr>
            <p:ph type="body" idx="1"/>
          </p:nvPr>
        </p:nvSpPr>
        <p:spPr>
          <a:xfrm>
            <a:off x="686097" y="4343702"/>
            <a:ext cx="5485805" cy="4113892"/>
          </a:xfrm>
          <a:prstGeom prst="rect">
            <a:avLst/>
          </a:prstGeom>
          <a:noFill/>
          <a:ln>
            <a:noFill/>
          </a:ln>
        </p:spPr>
        <p:txBody>
          <a:bodyPr spcFirstLastPara="1" wrap="square" lIns="91075" tIns="45525" rIns="91075" bIns="45525" anchor="t" anchorCtr="0">
            <a:noAutofit/>
          </a:bodyPr>
          <a:lstStyle/>
          <a:p>
            <a:pPr marL="0" lvl="0" indent="0" algn="l" rtl="0">
              <a:spcBef>
                <a:spcPts val="0"/>
              </a:spcBef>
              <a:spcAft>
                <a:spcPts val="0"/>
              </a:spcAft>
              <a:buSzPts val="1700"/>
              <a:buNone/>
            </a:pPr>
            <a:r>
              <a:rPr lang="en" sz="1300"/>
              <a:t>[If you administered student survey(s)]</a:t>
            </a:r>
            <a:endParaRPr sz="1300"/>
          </a:p>
          <a:p>
            <a:pPr marL="0" lvl="0" indent="0" algn="l" rtl="0">
              <a:spcBef>
                <a:spcPts val="0"/>
              </a:spcBef>
              <a:spcAft>
                <a:spcPts val="0"/>
              </a:spcAft>
              <a:buSzPts val="1700"/>
              <a:buNone/>
            </a:pPr>
            <a:endParaRPr sz="1300"/>
          </a:p>
          <a:p>
            <a:pPr marL="0" lvl="0" indent="0" algn="l" rtl="0">
              <a:spcBef>
                <a:spcPts val="0"/>
              </a:spcBef>
              <a:spcAft>
                <a:spcPts val="0"/>
              </a:spcAft>
              <a:buSzPts val="1700"/>
              <a:buNone/>
            </a:pPr>
            <a:r>
              <a:rPr lang="en" sz="1300"/>
              <a:t>YouthTruth surveys measure what the research says matters most to creating high performing schools. Themes like engagement, culture, and relationships, are essential to understanding </a:t>
            </a:r>
            <a:r>
              <a:rPr lang="en" sz="1000"/>
              <a:t>a school’s climate and culture. </a:t>
            </a:r>
            <a:endParaRPr sz="1300"/>
          </a:p>
          <a:p>
            <a:pPr marL="0" lvl="0" indent="0" algn="l" rtl="0">
              <a:spcBef>
                <a:spcPts val="0"/>
              </a:spcBef>
              <a:spcAft>
                <a:spcPts val="0"/>
              </a:spcAft>
              <a:buSzPts val="1000"/>
              <a:buNone/>
            </a:pPr>
            <a:endParaRPr sz="1000"/>
          </a:p>
          <a:p>
            <a:pPr marL="0" lvl="0" indent="0" algn="l" rtl="0">
              <a:spcBef>
                <a:spcPts val="0"/>
              </a:spcBef>
              <a:spcAft>
                <a:spcPts val="0"/>
              </a:spcAft>
              <a:buNone/>
            </a:pPr>
            <a:endParaRPr sz="1000"/>
          </a:p>
        </p:txBody>
      </p:sp>
      <p:sp>
        <p:nvSpPr>
          <p:cNvPr id="206" name="Google Shape;206;gccf1f4c14e_2_140:notes"/>
          <p:cNvSpPr txBox="1"/>
          <p:nvPr/>
        </p:nvSpPr>
        <p:spPr>
          <a:xfrm>
            <a:off x="3884414" y="8685892"/>
            <a:ext cx="2972097" cy="456595"/>
          </a:xfrm>
          <a:prstGeom prst="rect">
            <a:avLst/>
          </a:prstGeom>
          <a:noFill/>
          <a:ln>
            <a:noFill/>
          </a:ln>
        </p:spPr>
        <p:txBody>
          <a:bodyPr spcFirstLastPara="1" wrap="square" lIns="91075" tIns="45525" rIns="91075" bIns="4552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a:solidFill>
                  <a:srgbClr val="000000"/>
                </a:solidFill>
                <a:latin typeface="Calibri"/>
                <a:ea typeface="Calibri"/>
                <a:cs typeface="Calibri"/>
                <a:sym typeface="Calibri"/>
              </a:rPr>
              <a:t>7</a:t>
            </a:fld>
            <a:endParaRPr sz="13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ccf1f4c14e_2_148:notes"/>
          <p:cNvSpPr txBox="1">
            <a:spLocks noGrp="1"/>
          </p:cNvSpPr>
          <p:nvPr>
            <p:ph type="body" idx="1"/>
          </p:nvPr>
        </p:nvSpPr>
        <p:spPr>
          <a:xfrm>
            <a:off x="686097" y="4343702"/>
            <a:ext cx="5485805" cy="4113892"/>
          </a:xfrm>
          <a:prstGeom prst="rect">
            <a:avLst/>
          </a:prstGeom>
          <a:noFill/>
          <a:ln>
            <a:noFill/>
          </a:ln>
        </p:spPr>
        <p:txBody>
          <a:bodyPr spcFirstLastPara="1" wrap="square" lIns="91075" tIns="45525" rIns="91075" bIns="45525" anchor="t" anchorCtr="0">
            <a:noAutofit/>
          </a:bodyPr>
          <a:lstStyle/>
          <a:p>
            <a:pPr marL="0" lvl="0" indent="0" algn="l" rtl="0">
              <a:spcBef>
                <a:spcPts val="0"/>
              </a:spcBef>
              <a:spcAft>
                <a:spcPts val="0"/>
              </a:spcAft>
              <a:buSzPts val="1700"/>
              <a:buNone/>
            </a:pPr>
            <a:r>
              <a:rPr lang="en" sz="1300" dirty="0"/>
              <a:t>What did we learn? The feedback that we received shows areas of meaningful strengths in our district and also uncovered some places where we can prioritize efforts and resources for improvement. </a:t>
            </a:r>
            <a:endParaRPr sz="1300" dirty="0"/>
          </a:p>
          <a:p>
            <a:pPr marL="0" lvl="0" indent="0" algn="l" rtl="0">
              <a:spcBef>
                <a:spcPts val="0"/>
              </a:spcBef>
              <a:spcAft>
                <a:spcPts val="0"/>
              </a:spcAft>
              <a:buSzPts val="1700"/>
              <a:buNone/>
            </a:pPr>
            <a:endParaRPr sz="1300" dirty="0"/>
          </a:p>
          <a:p>
            <a:pPr marL="0" lvl="0" indent="0" algn="l" rtl="0">
              <a:spcBef>
                <a:spcPts val="0"/>
              </a:spcBef>
              <a:spcAft>
                <a:spcPts val="0"/>
              </a:spcAft>
              <a:buSzPts val="1700"/>
              <a:buNone/>
            </a:pPr>
            <a:r>
              <a:rPr lang="en" sz="1300" dirty="0"/>
              <a:t>We can bucket our takeaways this way: Celebrations &amp; Priorities for Change</a:t>
            </a:r>
            <a:endParaRPr sz="1300" dirty="0"/>
          </a:p>
          <a:p>
            <a:pPr marL="0" lvl="0" indent="0" algn="l" rtl="0">
              <a:spcBef>
                <a:spcPts val="0"/>
              </a:spcBef>
              <a:spcAft>
                <a:spcPts val="0"/>
              </a:spcAft>
              <a:buSzPts val="1700"/>
              <a:buNone/>
            </a:pPr>
            <a:endParaRPr sz="1300" u="sng" dirty="0">
              <a:solidFill>
                <a:srgbClr val="161F4A"/>
              </a:solidFill>
            </a:endParaRPr>
          </a:p>
          <a:p>
            <a:pPr marL="0" lvl="0" indent="0" algn="l" rtl="0">
              <a:spcBef>
                <a:spcPts val="0"/>
              </a:spcBef>
              <a:spcAft>
                <a:spcPts val="0"/>
              </a:spcAft>
              <a:buClr>
                <a:srgbClr val="161F4A"/>
              </a:buClr>
              <a:buSzPts val="1700"/>
              <a:buNone/>
            </a:pPr>
            <a:r>
              <a:rPr lang="en" sz="1300" u="sng" dirty="0">
                <a:solidFill>
                  <a:srgbClr val="161F4A"/>
                </a:solidFill>
              </a:rPr>
              <a:t>Celebrations</a:t>
            </a:r>
            <a:endParaRPr sz="1300" dirty="0"/>
          </a:p>
          <a:p>
            <a:pPr marL="0" lvl="0" indent="0" algn="l" rtl="0">
              <a:spcBef>
                <a:spcPts val="0"/>
              </a:spcBef>
              <a:spcAft>
                <a:spcPts val="0"/>
              </a:spcAft>
              <a:buNone/>
            </a:pPr>
            <a:endParaRPr sz="1300" u="sng" dirty="0">
              <a:solidFill>
                <a:srgbClr val="161F4A"/>
              </a:solidFill>
            </a:endParaRPr>
          </a:p>
        </p:txBody>
      </p:sp>
      <p:sp>
        <p:nvSpPr>
          <p:cNvPr id="214" name="Google Shape;214;gccf1f4c14e_2_148:notes"/>
          <p:cNvSpPr>
            <a:spLocks noGrp="1" noRot="1" noChangeAspect="1"/>
          </p:cNvSpPr>
          <p:nvPr>
            <p:ph type="sldImg" idx="2"/>
          </p:nvPr>
        </p:nvSpPr>
        <p:spPr>
          <a:xfrm>
            <a:off x="381000" y="687388"/>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ccf1f4c14e_2_154:notes"/>
          <p:cNvSpPr txBox="1">
            <a:spLocks noGrp="1"/>
          </p:cNvSpPr>
          <p:nvPr>
            <p:ph type="body" idx="1"/>
          </p:nvPr>
        </p:nvSpPr>
        <p:spPr>
          <a:xfrm>
            <a:off x="686097" y="4343702"/>
            <a:ext cx="5485805" cy="4113892"/>
          </a:xfrm>
          <a:prstGeom prst="rect">
            <a:avLst/>
          </a:prstGeom>
          <a:noFill/>
          <a:ln>
            <a:noFill/>
          </a:ln>
        </p:spPr>
        <p:txBody>
          <a:bodyPr spcFirstLastPara="1" wrap="square" lIns="91075" tIns="45525" rIns="91075" bIns="45525" anchor="t" anchorCtr="0">
            <a:noAutofit/>
          </a:bodyPr>
          <a:lstStyle/>
          <a:p>
            <a:pPr marL="0" lvl="0" indent="0" algn="l" rtl="0">
              <a:spcBef>
                <a:spcPts val="0"/>
              </a:spcBef>
              <a:spcAft>
                <a:spcPts val="0"/>
              </a:spcAft>
              <a:buSzPts val="1700"/>
              <a:buNone/>
            </a:pPr>
            <a:endParaRPr sz="1300"/>
          </a:p>
          <a:p>
            <a:pPr marL="0" lvl="0" indent="0" algn="l" rtl="0">
              <a:spcBef>
                <a:spcPts val="0"/>
              </a:spcBef>
              <a:spcAft>
                <a:spcPts val="0"/>
              </a:spcAft>
              <a:buSzPts val="1700"/>
              <a:buNone/>
            </a:pPr>
            <a:r>
              <a:rPr lang="en" sz="1300" u="sng"/>
              <a:t>Priorities for change…</a:t>
            </a:r>
            <a:endParaRPr sz="1300"/>
          </a:p>
          <a:p>
            <a:pPr marL="0" lvl="0" indent="0" algn="l" rtl="0">
              <a:spcBef>
                <a:spcPts val="0"/>
              </a:spcBef>
              <a:spcAft>
                <a:spcPts val="0"/>
              </a:spcAft>
              <a:buNone/>
            </a:pPr>
            <a:endParaRPr sz="1300" u="sng"/>
          </a:p>
        </p:txBody>
      </p:sp>
      <p:sp>
        <p:nvSpPr>
          <p:cNvPr id="221" name="Google Shape;221;gccf1f4c14e_2_154:notes"/>
          <p:cNvSpPr>
            <a:spLocks noGrp="1" noRot="1" noChangeAspect="1"/>
          </p:cNvSpPr>
          <p:nvPr>
            <p:ph type="sldImg" idx="2"/>
          </p:nvPr>
        </p:nvSpPr>
        <p:spPr>
          <a:xfrm>
            <a:off x="381000" y="687388"/>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orbel"/>
                <a:ea typeface="Corbel"/>
                <a:cs typeface="Corbel"/>
                <a:sym typeface="Corbe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orbel"/>
              <a:buNone/>
              <a:defRPr sz="1200" b="0" i="0" u="none" strike="noStrike" cap="none">
                <a:solidFill>
                  <a:srgbClr val="898989"/>
                </a:solidFill>
                <a:latin typeface="Corbel"/>
                <a:ea typeface="Corbel"/>
                <a:cs typeface="Corbel"/>
                <a:sym typeface="Corbel"/>
              </a:defRPr>
            </a:lvl1pPr>
            <a:lvl2pPr marL="0" marR="0" lvl="1" indent="0" algn="r">
              <a:lnSpc>
                <a:spcPct val="100000"/>
              </a:lnSpc>
              <a:spcBef>
                <a:spcPts val="0"/>
              </a:spcBef>
              <a:spcAft>
                <a:spcPts val="0"/>
              </a:spcAft>
              <a:buClr>
                <a:srgbClr val="898989"/>
              </a:buClr>
              <a:buSzPts val="1200"/>
              <a:buFont typeface="Corbel"/>
              <a:buNone/>
              <a:defRPr sz="1200" b="0" i="0" u="none" strike="noStrike" cap="none">
                <a:solidFill>
                  <a:srgbClr val="898989"/>
                </a:solidFill>
                <a:latin typeface="Corbel"/>
                <a:ea typeface="Corbel"/>
                <a:cs typeface="Corbel"/>
                <a:sym typeface="Corbel"/>
              </a:defRPr>
            </a:lvl2pPr>
            <a:lvl3pPr marL="0" marR="0" lvl="2" indent="0" algn="r">
              <a:lnSpc>
                <a:spcPct val="100000"/>
              </a:lnSpc>
              <a:spcBef>
                <a:spcPts val="0"/>
              </a:spcBef>
              <a:spcAft>
                <a:spcPts val="0"/>
              </a:spcAft>
              <a:buClr>
                <a:srgbClr val="898989"/>
              </a:buClr>
              <a:buSzPts val="1200"/>
              <a:buFont typeface="Corbel"/>
              <a:buNone/>
              <a:defRPr sz="1200" b="0" i="0" u="none" strike="noStrike" cap="none">
                <a:solidFill>
                  <a:srgbClr val="898989"/>
                </a:solidFill>
                <a:latin typeface="Corbel"/>
                <a:ea typeface="Corbel"/>
                <a:cs typeface="Corbel"/>
                <a:sym typeface="Corbel"/>
              </a:defRPr>
            </a:lvl3pPr>
            <a:lvl4pPr marL="0" marR="0" lvl="3" indent="0" algn="r">
              <a:lnSpc>
                <a:spcPct val="100000"/>
              </a:lnSpc>
              <a:spcBef>
                <a:spcPts val="0"/>
              </a:spcBef>
              <a:spcAft>
                <a:spcPts val="0"/>
              </a:spcAft>
              <a:buClr>
                <a:srgbClr val="898989"/>
              </a:buClr>
              <a:buSzPts val="1200"/>
              <a:buFont typeface="Corbel"/>
              <a:buNone/>
              <a:defRPr sz="1200" b="0" i="0" u="none" strike="noStrike" cap="none">
                <a:solidFill>
                  <a:srgbClr val="898989"/>
                </a:solidFill>
                <a:latin typeface="Corbel"/>
                <a:ea typeface="Corbel"/>
                <a:cs typeface="Corbel"/>
                <a:sym typeface="Corbel"/>
              </a:defRPr>
            </a:lvl4pPr>
            <a:lvl5pPr marL="0" marR="0" lvl="4" indent="0" algn="r">
              <a:lnSpc>
                <a:spcPct val="100000"/>
              </a:lnSpc>
              <a:spcBef>
                <a:spcPts val="0"/>
              </a:spcBef>
              <a:spcAft>
                <a:spcPts val="0"/>
              </a:spcAft>
              <a:buClr>
                <a:srgbClr val="898989"/>
              </a:buClr>
              <a:buSzPts val="1200"/>
              <a:buFont typeface="Corbel"/>
              <a:buNone/>
              <a:defRPr sz="1200" b="0" i="0" u="none" strike="noStrike" cap="none">
                <a:solidFill>
                  <a:srgbClr val="898989"/>
                </a:solidFill>
                <a:latin typeface="Corbel"/>
                <a:ea typeface="Corbel"/>
                <a:cs typeface="Corbel"/>
                <a:sym typeface="Corbel"/>
              </a:defRPr>
            </a:lvl5pPr>
            <a:lvl6pPr marL="0" marR="0" lvl="5" indent="0" algn="r">
              <a:lnSpc>
                <a:spcPct val="100000"/>
              </a:lnSpc>
              <a:spcBef>
                <a:spcPts val="0"/>
              </a:spcBef>
              <a:spcAft>
                <a:spcPts val="0"/>
              </a:spcAft>
              <a:buClr>
                <a:srgbClr val="898989"/>
              </a:buClr>
              <a:buSzPts val="1200"/>
              <a:buFont typeface="Corbel"/>
              <a:buNone/>
              <a:defRPr sz="1200" b="0" i="0" u="none" strike="noStrike" cap="none">
                <a:solidFill>
                  <a:srgbClr val="898989"/>
                </a:solidFill>
                <a:latin typeface="Corbel"/>
                <a:ea typeface="Corbel"/>
                <a:cs typeface="Corbel"/>
                <a:sym typeface="Corbel"/>
              </a:defRPr>
            </a:lvl6pPr>
            <a:lvl7pPr marL="0" marR="0" lvl="6" indent="0" algn="r">
              <a:lnSpc>
                <a:spcPct val="100000"/>
              </a:lnSpc>
              <a:spcBef>
                <a:spcPts val="0"/>
              </a:spcBef>
              <a:spcAft>
                <a:spcPts val="0"/>
              </a:spcAft>
              <a:buClr>
                <a:srgbClr val="898989"/>
              </a:buClr>
              <a:buSzPts val="1200"/>
              <a:buFont typeface="Corbel"/>
              <a:buNone/>
              <a:defRPr sz="1200" b="0" i="0" u="none" strike="noStrike" cap="none">
                <a:solidFill>
                  <a:srgbClr val="898989"/>
                </a:solidFill>
                <a:latin typeface="Corbel"/>
                <a:ea typeface="Corbel"/>
                <a:cs typeface="Corbel"/>
                <a:sym typeface="Corbel"/>
              </a:defRPr>
            </a:lvl7pPr>
            <a:lvl8pPr marL="0" marR="0" lvl="7" indent="0" algn="r">
              <a:lnSpc>
                <a:spcPct val="100000"/>
              </a:lnSpc>
              <a:spcBef>
                <a:spcPts val="0"/>
              </a:spcBef>
              <a:spcAft>
                <a:spcPts val="0"/>
              </a:spcAft>
              <a:buClr>
                <a:srgbClr val="898989"/>
              </a:buClr>
              <a:buSzPts val="1200"/>
              <a:buFont typeface="Corbel"/>
              <a:buNone/>
              <a:defRPr sz="1200" b="0" i="0" u="none" strike="noStrike" cap="none">
                <a:solidFill>
                  <a:srgbClr val="898989"/>
                </a:solidFill>
                <a:latin typeface="Corbel"/>
                <a:ea typeface="Corbel"/>
                <a:cs typeface="Corbel"/>
                <a:sym typeface="Corbel"/>
              </a:defRPr>
            </a:lvl8pPr>
            <a:lvl9pPr marL="0" marR="0" lvl="8" indent="0" algn="r">
              <a:lnSpc>
                <a:spcPct val="100000"/>
              </a:lnSpc>
              <a:spcBef>
                <a:spcPts val="0"/>
              </a:spcBef>
              <a:spcAft>
                <a:spcPts val="0"/>
              </a:spcAft>
              <a:buClr>
                <a:srgbClr val="898989"/>
              </a:buClr>
              <a:buSzPts val="1200"/>
              <a:buFont typeface="Corbel"/>
              <a:buNone/>
              <a:defRPr sz="1200" b="0" i="0" u="none" strike="noStrike" cap="none">
                <a:solidFill>
                  <a:srgbClr val="898989"/>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722313" y="3305175"/>
            <a:ext cx="7772400" cy="1021556"/>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23"/>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18" name="Google Shape;118;p2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orbel"/>
                <a:ea typeface="Corbel"/>
                <a:cs typeface="Corbel"/>
                <a:sym typeface="Corbe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2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2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orbel"/>
              <a:buNone/>
              <a:defRPr sz="1200" b="0" i="0" u="none">
                <a:solidFill>
                  <a:srgbClr val="898989"/>
                </a:solidFill>
                <a:latin typeface="Corbel"/>
                <a:ea typeface="Corbel"/>
                <a:cs typeface="Corbel"/>
                <a:sym typeface="Corbel"/>
              </a:defRPr>
            </a:lvl1pPr>
            <a:lvl2pPr marL="0" marR="0" lvl="1" indent="0" algn="r">
              <a:lnSpc>
                <a:spcPct val="100000"/>
              </a:lnSpc>
              <a:spcBef>
                <a:spcPts val="0"/>
              </a:spcBef>
              <a:spcAft>
                <a:spcPts val="0"/>
              </a:spcAft>
              <a:buClr>
                <a:srgbClr val="898989"/>
              </a:buClr>
              <a:buSzPts val="1200"/>
              <a:buFont typeface="Corbel"/>
              <a:buNone/>
              <a:defRPr sz="1200" b="0" i="0" u="none">
                <a:solidFill>
                  <a:srgbClr val="898989"/>
                </a:solidFill>
                <a:latin typeface="Corbel"/>
                <a:ea typeface="Corbel"/>
                <a:cs typeface="Corbel"/>
                <a:sym typeface="Corbel"/>
              </a:defRPr>
            </a:lvl2pPr>
            <a:lvl3pPr marL="0" marR="0" lvl="2" indent="0" algn="r">
              <a:lnSpc>
                <a:spcPct val="100000"/>
              </a:lnSpc>
              <a:spcBef>
                <a:spcPts val="0"/>
              </a:spcBef>
              <a:spcAft>
                <a:spcPts val="0"/>
              </a:spcAft>
              <a:buClr>
                <a:srgbClr val="898989"/>
              </a:buClr>
              <a:buSzPts val="1200"/>
              <a:buFont typeface="Corbel"/>
              <a:buNone/>
              <a:defRPr sz="1200" b="0" i="0" u="none">
                <a:solidFill>
                  <a:srgbClr val="898989"/>
                </a:solidFill>
                <a:latin typeface="Corbel"/>
                <a:ea typeface="Corbel"/>
                <a:cs typeface="Corbel"/>
                <a:sym typeface="Corbel"/>
              </a:defRPr>
            </a:lvl3pPr>
            <a:lvl4pPr marL="0" marR="0" lvl="3" indent="0" algn="r">
              <a:lnSpc>
                <a:spcPct val="100000"/>
              </a:lnSpc>
              <a:spcBef>
                <a:spcPts val="0"/>
              </a:spcBef>
              <a:spcAft>
                <a:spcPts val="0"/>
              </a:spcAft>
              <a:buClr>
                <a:srgbClr val="898989"/>
              </a:buClr>
              <a:buSzPts val="1200"/>
              <a:buFont typeface="Corbel"/>
              <a:buNone/>
              <a:defRPr sz="1200" b="0" i="0" u="none">
                <a:solidFill>
                  <a:srgbClr val="898989"/>
                </a:solidFill>
                <a:latin typeface="Corbel"/>
                <a:ea typeface="Corbel"/>
                <a:cs typeface="Corbel"/>
                <a:sym typeface="Corbel"/>
              </a:defRPr>
            </a:lvl4pPr>
            <a:lvl5pPr marL="0" marR="0" lvl="4" indent="0" algn="r">
              <a:lnSpc>
                <a:spcPct val="100000"/>
              </a:lnSpc>
              <a:spcBef>
                <a:spcPts val="0"/>
              </a:spcBef>
              <a:spcAft>
                <a:spcPts val="0"/>
              </a:spcAft>
              <a:buClr>
                <a:srgbClr val="898989"/>
              </a:buClr>
              <a:buSzPts val="1200"/>
              <a:buFont typeface="Corbel"/>
              <a:buNone/>
              <a:defRPr sz="1200" b="0" i="0" u="none">
                <a:solidFill>
                  <a:srgbClr val="898989"/>
                </a:solidFill>
                <a:latin typeface="Corbel"/>
                <a:ea typeface="Corbel"/>
                <a:cs typeface="Corbel"/>
                <a:sym typeface="Corbel"/>
              </a:defRPr>
            </a:lvl5pPr>
            <a:lvl6pPr marL="0" marR="0" lvl="5" indent="0" algn="r">
              <a:lnSpc>
                <a:spcPct val="100000"/>
              </a:lnSpc>
              <a:spcBef>
                <a:spcPts val="0"/>
              </a:spcBef>
              <a:spcAft>
                <a:spcPts val="0"/>
              </a:spcAft>
              <a:buClr>
                <a:srgbClr val="898989"/>
              </a:buClr>
              <a:buSzPts val="1200"/>
              <a:buFont typeface="Corbel"/>
              <a:buNone/>
              <a:defRPr sz="1200" b="0" i="0" u="none">
                <a:solidFill>
                  <a:srgbClr val="898989"/>
                </a:solidFill>
                <a:latin typeface="Corbel"/>
                <a:ea typeface="Corbel"/>
                <a:cs typeface="Corbel"/>
                <a:sym typeface="Corbel"/>
              </a:defRPr>
            </a:lvl6pPr>
            <a:lvl7pPr marL="0" marR="0" lvl="6" indent="0" algn="r">
              <a:lnSpc>
                <a:spcPct val="100000"/>
              </a:lnSpc>
              <a:spcBef>
                <a:spcPts val="0"/>
              </a:spcBef>
              <a:spcAft>
                <a:spcPts val="0"/>
              </a:spcAft>
              <a:buClr>
                <a:srgbClr val="898989"/>
              </a:buClr>
              <a:buSzPts val="1200"/>
              <a:buFont typeface="Corbel"/>
              <a:buNone/>
              <a:defRPr sz="1200" b="0" i="0" u="none">
                <a:solidFill>
                  <a:srgbClr val="898989"/>
                </a:solidFill>
                <a:latin typeface="Corbel"/>
                <a:ea typeface="Corbel"/>
                <a:cs typeface="Corbel"/>
                <a:sym typeface="Corbel"/>
              </a:defRPr>
            </a:lvl7pPr>
            <a:lvl8pPr marL="0" marR="0" lvl="7" indent="0" algn="r">
              <a:lnSpc>
                <a:spcPct val="100000"/>
              </a:lnSpc>
              <a:spcBef>
                <a:spcPts val="0"/>
              </a:spcBef>
              <a:spcAft>
                <a:spcPts val="0"/>
              </a:spcAft>
              <a:buClr>
                <a:srgbClr val="898989"/>
              </a:buClr>
              <a:buSzPts val="1200"/>
              <a:buFont typeface="Corbel"/>
              <a:buNone/>
              <a:defRPr sz="1200" b="0" i="0" u="none">
                <a:solidFill>
                  <a:srgbClr val="898989"/>
                </a:solidFill>
                <a:latin typeface="Corbel"/>
                <a:ea typeface="Corbel"/>
                <a:cs typeface="Corbel"/>
                <a:sym typeface="Corbel"/>
              </a:defRPr>
            </a:lvl8pPr>
            <a:lvl9pPr marL="0" marR="0" lvl="8" indent="0" algn="r">
              <a:lnSpc>
                <a:spcPct val="100000"/>
              </a:lnSpc>
              <a:spcBef>
                <a:spcPts val="0"/>
              </a:spcBef>
              <a:spcAft>
                <a:spcPts val="0"/>
              </a:spcAft>
              <a:buClr>
                <a:srgbClr val="898989"/>
              </a:buClr>
              <a:buSzPts val="1200"/>
              <a:buFont typeface="Corbel"/>
              <a:buNone/>
              <a:defRPr sz="1200" b="0" i="0" u="none">
                <a:solidFill>
                  <a:srgbClr val="898989"/>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6"/>
        <p:cNvGrpSpPr/>
        <p:nvPr/>
      </p:nvGrpSpPr>
      <p:grpSpPr>
        <a:xfrm>
          <a:off x="0" y="0"/>
          <a:ext cx="0" cy="0"/>
          <a:chOff x="0" y="0"/>
          <a:chExt cx="0" cy="0"/>
        </a:xfrm>
      </p:grpSpPr>
      <p:sp>
        <p:nvSpPr>
          <p:cNvPr id="127" name="Google Shape;127;p25"/>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Rockwell"/>
                <a:ea typeface="Rockwell"/>
                <a:cs typeface="Rockwell"/>
                <a:sym typeface="Rockwe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25"/>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457200" y="572690"/>
            <a:ext cx="8229600" cy="857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5"/>
          <p:cNvSpPr txBox="1">
            <a:spLocks noGrp="1"/>
          </p:cNvSpPr>
          <p:nvPr>
            <p:ph type="body" idx="1"/>
          </p:nvPr>
        </p:nvSpPr>
        <p:spPr>
          <a:xfrm>
            <a:off x="457200" y="1429940"/>
            <a:ext cx="8229600" cy="3018234"/>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5" name="Google Shape;65;p1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orbel"/>
                <a:ea typeface="Corbel"/>
                <a:cs typeface="Corbel"/>
                <a:sym typeface="Corbe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orbel"/>
              <a:buNone/>
              <a:defRPr sz="1200" b="0" i="0" u="none">
                <a:solidFill>
                  <a:srgbClr val="898989"/>
                </a:solidFill>
                <a:latin typeface="Corbel"/>
                <a:ea typeface="Corbel"/>
                <a:cs typeface="Corbel"/>
                <a:sym typeface="Corbel"/>
              </a:defRPr>
            </a:lvl1pPr>
            <a:lvl2pPr marL="0" marR="0" lvl="1" indent="0" algn="r">
              <a:lnSpc>
                <a:spcPct val="100000"/>
              </a:lnSpc>
              <a:spcBef>
                <a:spcPts val="0"/>
              </a:spcBef>
              <a:spcAft>
                <a:spcPts val="0"/>
              </a:spcAft>
              <a:buClr>
                <a:srgbClr val="898989"/>
              </a:buClr>
              <a:buSzPts val="1200"/>
              <a:buFont typeface="Corbel"/>
              <a:buNone/>
              <a:defRPr sz="1200" b="0" i="0" u="none">
                <a:solidFill>
                  <a:srgbClr val="898989"/>
                </a:solidFill>
                <a:latin typeface="Corbel"/>
                <a:ea typeface="Corbel"/>
                <a:cs typeface="Corbel"/>
                <a:sym typeface="Corbel"/>
              </a:defRPr>
            </a:lvl2pPr>
            <a:lvl3pPr marL="0" marR="0" lvl="2" indent="0" algn="r">
              <a:lnSpc>
                <a:spcPct val="100000"/>
              </a:lnSpc>
              <a:spcBef>
                <a:spcPts val="0"/>
              </a:spcBef>
              <a:spcAft>
                <a:spcPts val="0"/>
              </a:spcAft>
              <a:buClr>
                <a:srgbClr val="898989"/>
              </a:buClr>
              <a:buSzPts val="1200"/>
              <a:buFont typeface="Corbel"/>
              <a:buNone/>
              <a:defRPr sz="1200" b="0" i="0" u="none">
                <a:solidFill>
                  <a:srgbClr val="898989"/>
                </a:solidFill>
                <a:latin typeface="Corbel"/>
                <a:ea typeface="Corbel"/>
                <a:cs typeface="Corbel"/>
                <a:sym typeface="Corbel"/>
              </a:defRPr>
            </a:lvl3pPr>
            <a:lvl4pPr marL="0" marR="0" lvl="3" indent="0" algn="r">
              <a:lnSpc>
                <a:spcPct val="100000"/>
              </a:lnSpc>
              <a:spcBef>
                <a:spcPts val="0"/>
              </a:spcBef>
              <a:spcAft>
                <a:spcPts val="0"/>
              </a:spcAft>
              <a:buClr>
                <a:srgbClr val="898989"/>
              </a:buClr>
              <a:buSzPts val="1200"/>
              <a:buFont typeface="Corbel"/>
              <a:buNone/>
              <a:defRPr sz="1200" b="0" i="0" u="none">
                <a:solidFill>
                  <a:srgbClr val="898989"/>
                </a:solidFill>
                <a:latin typeface="Corbel"/>
                <a:ea typeface="Corbel"/>
                <a:cs typeface="Corbel"/>
                <a:sym typeface="Corbel"/>
              </a:defRPr>
            </a:lvl4pPr>
            <a:lvl5pPr marL="0" marR="0" lvl="4" indent="0" algn="r">
              <a:lnSpc>
                <a:spcPct val="100000"/>
              </a:lnSpc>
              <a:spcBef>
                <a:spcPts val="0"/>
              </a:spcBef>
              <a:spcAft>
                <a:spcPts val="0"/>
              </a:spcAft>
              <a:buClr>
                <a:srgbClr val="898989"/>
              </a:buClr>
              <a:buSzPts val="1200"/>
              <a:buFont typeface="Corbel"/>
              <a:buNone/>
              <a:defRPr sz="1200" b="0" i="0" u="none">
                <a:solidFill>
                  <a:srgbClr val="898989"/>
                </a:solidFill>
                <a:latin typeface="Corbel"/>
                <a:ea typeface="Corbel"/>
                <a:cs typeface="Corbel"/>
                <a:sym typeface="Corbel"/>
              </a:defRPr>
            </a:lvl5pPr>
            <a:lvl6pPr marL="0" marR="0" lvl="5" indent="0" algn="r">
              <a:lnSpc>
                <a:spcPct val="100000"/>
              </a:lnSpc>
              <a:spcBef>
                <a:spcPts val="0"/>
              </a:spcBef>
              <a:spcAft>
                <a:spcPts val="0"/>
              </a:spcAft>
              <a:buClr>
                <a:srgbClr val="898989"/>
              </a:buClr>
              <a:buSzPts val="1200"/>
              <a:buFont typeface="Corbel"/>
              <a:buNone/>
              <a:defRPr sz="1200" b="0" i="0" u="none">
                <a:solidFill>
                  <a:srgbClr val="898989"/>
                </a:solidFill>
                <a:latin typeface="Corbel"/>
                <a:ea typeface="Corbel"/>
                <a:cs typeface="Corbel"/>
                <a:sym typeface="Corbel"/>
              </a:defRPr>
            </a:lvl6pPr>
            <a:lvl7pPr marL="0" marR="0" lvl="6" indent="0" algn="r">
              <a:lnSpc>
                <a:spcPct val="100000"/>
              </a:lnSpc>
              <a:spcBef>
                <a:spcPts val="0"/>
              </a:spcBef>
              <a:spcAft>
                <a:spcPts val="0"/>
              </a:spcAft>
              <a:buClr>
                <a:srgbClr val="898989"/>
              </a:buClr>
              <a:buSzPts val="1200"/>
              <a:buFont typeface="Corbel"/>
              <a:buNone/>
              <a:defRPr sz="1200" b="0" i="0" u="none">
                <a:solidFill>
                  <a:srgbClr val="898989"/>
                </a:solidFill>
                <a:latin typeface="Corbel"/>
                <a:ea typeface="Corbel"/>
                <a:cs typeface="Corbel"/>
                <a:sym typeface="Corbel"/>
              </a:defRPr>
            </a:lvl7pPr>
            <a:lvl8pPr marL="0" marR="0" lvl="7" indent="0" algn="r">
              <a:lnSpc>
                <a:spcPct val="100000"/>
              </a:lnSpc>
              <a:spcBef>
                <a:spcPts val="0"/>
              </a:spcBef>
              <a:spcAft>
                <a:spcPts val="0"/>
              </a:spcAft>
              <a:buClr>
                <a:srgbClr val="898989"/>
              </a:buClr>
              <a:buSzPts val="1200"/>
              <a:buFont typeface="Corbel"/>
              <a:buNone/>
              <a:defRPr sz="1200" b="0" i="0" u="none">
                <a:solidFill>
                  <a:srgbClr val="898989"/>
                </a:solidFill>
                <a:latin typeface="Corbel"/>
                <a:ea typeface="Corbel"/>
                <a:cs typeface="Corbel"/>
                <a:sym typeface="Corbel"/>
              </a:defRPr>
            </a:lvl8pPr>
            <a:lvl9pPr marL="0" marR="0" lvl="8" indent="0" algn="r">
              <a:lnSpc>
                <a:spcPct val="100000"/>
              </a:lnSpc>
              <a:spcBef>
                <a:spcPts val="0"/>
              </a:spcBef>
              <a:spcAft>
                <a:spcPts val="0"/>
              </a:spcAft>
              <a:buClr>
                <a:srgbClr val="898989"/>
              </a:buClr>
              <a:buSzPts val="1200"/>
              <a:buFont typeface="Corbel"/>
              <a:buNone/>
              <a:defRPr sz="1200" b="0" i="0" u="none">
                <a:solidFill>
                  <a:srgbClr val="898989"/>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rot="5400000">
            <a:off x="5463778" y="1371600"/>
            <a:ext cx="4388644" cy="2057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6"/>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orbel"/>
                <a:ea typeface="Corbel"/>
                <a:cs typeface="Corbel"/>
                <a:sym typeface="Corbe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orbel"/>
              <a:buNone/>
              <a:defRPr sz="1200" b="0" i="0" u="none">
                <a:solidFill>
                  <a:srgbClr val="898989"/>
                </a:solidFill>
                <a:latin typeface="Corbel"/>
                <a:ea typeface="Corbel"/>
                <a:cs typeface="Corbel"/>
                <a:sym typeface="Corbel"/>
              </a:defRPr>
            </a:lvl1pPr>
            <a:lvl2pPr marL="0" marR="0" lvl="1" indent="0" algn="r">
              <a:lnSpc>
                <a:spcPct val="100000"/>
              </a:lnSpc>
              <a:spcBef>
                <a:spcPts val="0"/>
              </a:spcBef>
              <a:spcAft>
                <a:spcPts val="0"/>
              </a:spcAft>
              <a:buClr>
                <a:srgbClr val="898989"/>
              </a:buClr>
              <a:buSzPts val="1200"/>
              <a:buFont typeface="Corbel"/>
              <a:buNone/>
              <a:defRPr sz="1200" b="0" i="0" u="none">
                <a:solidFill>
                  <a:srgbClr val="898989"/>
                </a:solidFill>
                <a:latin typeface="Corbel"/>
                <a:ea typeface="Corbel"/>
                <a:cs typeface="Corbel"/>
                <a:sym typeface="Corbel"/>
              </a:defRPr>
            </a:lvl2pPr>
            <a:lvl3pPr marL="0" marR="0" lvl="2" indent="0" algn="r">
              <a:lnSpc>
                <a:spcPct val="100000"/>
              </a:lnSpc>
              <a:spcBef>
                <a:spcPts val="0"/>
              </a:spcBef>
              <a:spcAft>
                <a:spcPts val="0"/>
              </a:spcAft>
              <a:buClr>
                <a:srgbClr val="898989"/>
              </a:buClr>
              <a:buSzPts val="1200"/>
              <a:buFont typeface="Corbel"/>
              <a:buNone/>
              <a:defRPr sz="1200" b="0" i="0" u="none">
                <a:solidFill>
                  <a:srgbClr val="898989"/>
                </a:solidFill>
                <a:latin typeface="Corbel"/>
                <a:ea typeface="Corbel"/>
                <a:cs typeface="Corbel"/>
                <a:sym typeface="Corbel"/>
              </a:defRPr>
            </a:lvl3pPr>
            <a:lvl4pPr marL="0" marR="0" lvl="3" indent="0" algn="r">
              <a:lnSpc>
                <a:spcPct val="100000"/>
              </a:lnSpc>
              <a:spcBef>
                <a:spcPts val="0"/>
              </a:spcBef>
              <a:spcAft>
                <a:spcPts val="0"/>
              </a:spcAft>
              <a:buClr>
                <a:srgbClr val="898989"/>
              </a:buClr>
              <a:buSzPts val="1200"/>
              <a:buFont typeface="Corbel"/>
              <a:buNone/>
              <a:defRPr sz="1200" b="0" i="0" u="none">
                <a:solidFill>
                  <a:srgbClr val="898989"/>
                </a:solidFill>
                <a:latin typeface="Corbel"/>
                <a:ea typeface="Corbel"/>
                <a:cs typeface="Corbel"/>
                <a:sym typeface="Corbel"/>
              </a:defRPr>
            </a:lvl4pPr>
            <a:lvl5pPr marL="0" marR="0" lvl="4" indent="0" algn="r">
              <a:lnSpc>
                <a:spcPct val="100000"/>
              </a:lnSpc>
              <a:spcBef>
                <a:spcPts val="0"/>
              </a:spcBef>
              <a:spcAft>
                <a:spcPts val="0"/>
              </a:spcAft>
              <a:buClr>
                <a:srgbClr val="898989"/>
              </a:buClr>
              <a:buSzPts val="1200"/>
              <a:buFont typeface="Corbel"/>
              <a:buNone/>
              <a:defRPr sz="1200" b="0" i="0" u="none">
                <a:solidFill>
                  <a:srgbClr val="898989"/>
                </a:solidFill>
                <a:latin typeface="Corbel"/>
                <a:ea typeface="Corbel"/>
                <a:cs typeface="Corbel"/>
                <a:sym typeface="Corbel"/>
              </a:defRPr>
            </a:lvl5pPr>
            <a:lvl6pPr marL="0" marR="0" lvl="5" indent="0" algn="r">
              <a:lnSpc>
                <a:spcPct val="100000"/>
              </a:lnSpc>
              <a:spcBef>
                <a:spcPts val="0"/>
              </a:spcBef>
              <a:spcAft>
                <a:spcPts val="0"/>
              </a:spcAft>
              <a:buClr>
                <a:srgbClr val="898989"/>
              </a:buClr>
              <a:buSzPts val="1200"/>
              <a:buFont typeface="Corbel"/>
              <a:buNone/>
              <a:defRPr sz="1200" b="0" i="0" u="none">
                <a:solidFill>
                  <a:srgbClr val="898989"/>
                </a:solidFill>
                <a:latin typeface="Corbel"/>
                <a:ea typeface="Corbel"/>
                <a:cs typeface="Corbel"/>
                <a:sym typeface="Corbel"/>
              </a:defRPr>
            </a:lvl6pPr>
            <a:lvl7pPr marL="0" marR="0" lvl="6" indent="0" algn="r">
              <a:lnSpc>
                <a:spcPct val="100000"/>
              </a:lnSpc>
              <a:spcBef>
                <a:spcPts val="0"/>
              </a:spcBef>
              <a:spcAft>
                <a:spcPts val="0"/>
              </a:spcAft>
              <a:buClr>
                <a:srgbClr val="898989"/>
              </a:buClr>
              <a:buSzPts val="1200"/>
              <a:buFont typeface="Corbel"/>
              <a:buNone/>
              <a:defRPr sz="1200" b="0" i="0" u="none">
                <a:solidFill>
                  <a:srgbClr val="898989"/>
                </a:solidFill>
                <a:latin typeface="Corbel"/>
                <a:ea typeface="Corbel"/>
                <a:cs typeface="Corbel"/>
                <a:sym typeface="Corbel"/>
              </a:defRPr>
            </a:lvl7pPr>
            <a:lvl8pPr marL="0" marR="0" lvl="7" indent="0" algn="r">
              <a:lnSpc>
                <a:spcPct val="100000"/>
              </a:lnSpc>
              <a:spcBef>
                <a:spcPts val="0"/>
              </a:spcBef>
              <a:spcAft>
                <a:spcPts val="0"/>
              </a:spcAft>
              <a:buClr>
                <a:srgbClr val="898989"/>
              </a:buClr>
              <a:buSzPts val="1200"/>
              <a:buFont typeface="Corbel"/>
              <a:buNone/>
              <a:defRPr sz="1200" b="0" i="0" u="none">
                <a:solidFill>
                  <a:srgbClr val="898989"/>
                </a:solidFill>
                <a:latin typeface="Corbel"/>
                <a:ea typeface="Corbel"/>
                <a:cs typeface="Corbel"/>
                <a:sym typeface="Corbel"/>
              </a:defRPr>
            </a:lvl8pPr>
            <a:lvl9pPr marL="0" marR="0" lvl="8" indent="0" algn="r">
              <a:lnSpc>
                <a:spcPct val="100000"/>
              </a:lnSpc>
              <a:spcBef>
                <a:spcPts val="0"/>
              </a:spcBef>
              <a:spcAft>
                <a:spcPts val="0"/>
              </a:spcAft>
              <a:buClr>
                <a:srgbClr val="898989"/>
              </a:buClr>
              <a:buSzPts val="1200"/>
              <a:buFont typeface="Corbel"/>
              <a:buNone/>
              <a:defRPr sz="1200" b="0" i="0" u="none">
                <a:solidFill>
                  <a:srgbClr val="898989"/>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457200" y="572690"/>
            <a:ext cx="8229600" cy="857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7"/>
          <p:cNvSpPr txBox="1">
            <a:spLocks noGrp="1"/>
          </p:cNvSpPr>
          <p:nvPr>
            <p:ph type="body" idx="1"/>
          </p:nvPr>
        </p:nvSpPr>
        <p:spPr>
          <a:xfrm rot="5400000">
            <a:off x="3062883" y="-1175743"/>
            <a:ext cx="3018234"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orbel"/>
                <a:ea typeface="Corbel"/>
                <a:cs typeface="Corbel"/>
                <a:sym typeface="Corbe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orbel"/>
              <a:buNone/>
              <a:defRPr sz="1200" b="0" i="0" u="none">
                <a:solidFill>
                  <a:srgbClr val="898989"/>
                </a:solidFill>
                <a:latin typeface="Corbel"/>
                <a:ea typeface="Corbel"/>
                <a:cs typeface="Corbel"/>
                <a:sym typeface="Corbel"/>
              </a:defRPr>
            </a:lvl1pPr>
            <a:lvl2pPr marL="0" marR="0" lvl="1" indent="0" algn="r">
              <a:lnSpc>
                <a:spcPct val="100000"/>
              </a:lnSpc>
              <a:spcBef>
                <a:spcPts val="0"/>
              </a:spcBef>
              <a:spcAft>
                <a:spcPts val="0"/>
              </a:spcAft>
              <a:buClr>
                <a:srgbClr val="898989"/>
              </a:buClr>
              <a:buSzPts val="1200"/>
              <a:buFont typeface="Corbel"/>
              <a:buNone/>
              <a:defRPr sz="1200" b="0" i="0" u="none">
                <a:solidFill>
                  <a:srgbClr val="898989"/>
                </a:solidFill>
                <a:latin typeface="Corbel"/>
                <a:ea typeface="Corbel"/>
                <a:cs typeface="Corbel"/>
                <a:sym typeface="Corbel"/>
              </a:defRPr>
            </a:lvl2pPr>
            <a:lvl3pPr marL="0" marR="0" lvl="2" indent="0" algn="r">
              <a:lnSpc>
                <a:spcPct val="100000"/>
              </a:lnSpc>
              <a:spcBef>
                <a:spcPts val="0"/>
              </a:spcBef>
              <a:spcAft>
                <a:spcPts val="0"/>
              </a:spcAft>
              <a:buClr>
                <a:srgbClr val="898989"/>
              </a:buClr>
              <a:buSzPts val="1200"/>
              <a:buFont typeface="Corbel"/>
              <a:buNone/>
              <a:defRPr sz="1200" b="0" i="0" u="none">
                <a:solidFill>
                  <a:srgbClr val="898989"/>
                </a:solidFill>
                <a:latin typeface="Corbel"/>
                <a:ea typeface="Corbel"/>
                <a:cs typeface="Corbel"/>
                <a:sym typeface="Corbel"/>
              </a:defRPr>
            </a:lvl3pPr>
            <a:lvl4pPr marL="0" marR="0" lvl="3" indent="0" algn="r">
              <a:lnSpc>
                <a:spcPct val="100000"/>
              </a:lnSpc>
              <a:spcBef>
                <a:spcPts val="0"/>
              </a:spcBef>
              <a:spcAft>
                <a:spcPts val="0"/>
              </a:spcAft>
              <a:buClr>
                <a:srgbClr val="898989"/>
              </a:buClr>
              <a:buSzPts val="1200"/>
              <a:buFont typeface="Corbel"/>
              <a:buNone/>
              <a:defRPr sz="1200" b="0" i="0" u="none">
                <a:solidFill>
                  <a:srgbClr val="898989"/>
                </a:solidFill>
                <a:latin typeface="Corbel"/>
                <a:ea typeface="Corbel"/>
                <a:cs typeface="Corbel"/>
                <a:sym typeface="Corbel"/>
              </a:defRPr>
            </a:lvl4pPr>
            <a:lvl5pPr marL="0" marR="0" lvl="4" indent="0" algn="r">
              <a:lnSpc>
                <a:spcPct val="100000"/>
              </a:lnSpc>
              <a:spcBef>
                <a:spcPts val="0"/>
              </a:spcBef>
              <a:spcAft>
                <a:spcPts val="0"/>
              </a:spcAft>
              <a:buClr>
                <a:srgbClr val="898989"/>
              </a:buClr>
              <a:buSzPts val="1200"/>
              <a:buFont typeface="Corbel"/>
              <a:buNone/>
              <a:defRPr sz="1200" b="0" i="0" u="none">
                <a:solidFill>
                  <a:srgbClr val="898989"/>
                </a:solidFill>
                <a:latin typeface="Corbel"/>
                <a:ea typeface="Corbel"/>
                <a:cs typeface="Corbel"/>
                <a:sym typeface="Corbel"/>
              </a:defRPr>
            </a:lvl5pPr>
            <a:lvl6pPr marL="0" marR="0" lvl="5" indent="0" algn="r">
              <a:lnSpc>
                <a:spcPct val="100000"/>
              </a:lnSpc>
              <a:spcBef>
                <a:spcPts val="0"/>
              </a:spcBef>
              <a:spcAft>
                <a:spcPts val="0"/>
              </a:spcAft>
              <a:buClr>
                <a:srgbClr val="898989"/>
              </a:buClr>
              <a:buSzPts val="1200"/>
              <a:buFont typeface="Corbel"/>
              <a:buNone/>
              <a:defRPr sz="1200" b="0" i="0" u="none">
                <a:solidFill>
                  <a:srgbClr val="898989"/>
                </a:solidFill>
                <a:latin typeface="Corbel"/>
                <a:ea typeface="Corbel"/>
                <a:cs typeface="Corbel"/>
                <a:sym typeface="Corbel"/>
              </a:defRPr>
            </a:lvl6pPr>
            <a:lvl7pPr marL="0" marR="0" lvl="6" indent="0" algn="r">
              <a:lnSpc>
                <a:spcPct val="100000"/>
              </a:lnSpc>
              <a:spcBef>
                <a:spcPts val="0"/>
              </a:spcBef>
              <a:spcAft>
                <a:spcPts val="0"/>
              </a:spcAft>
              <a:buClr>
                <a:srgbClr val="898989"/>
              </a:buClr>
              <a:buSzPts val="1200"/>
              <a:buFont typeface="Corbel"/>
              <a:buNone/>
              <a:defRPr sz="1200" b="0" i="0" u="none">
                <a:solidFill>
                  <a:srgbClr val="898989"/>
                </a:solidFill>
                <a:latin typeface="Corbel"/>
                <a:ea typeface="Corbel"/>
                <a:cs typeface="Corbel"/>
                <a:sym typeface="Corbel"/>
              </a:defRPr>
            </a:lvl7pPr>
            <a:lvl8pPr marL="0" marR="0" lvl="7" indent="0" algn="r">
              <a:lnSpc>
                <a:spcPct val="100000"/>
              </a:lnSpc>
              <a:spcBef>
                <a:spcPts val="0"/>
              </a:spcBef>
              <a:spcAft>
                <a:spcPts val="0"/>
              </a:spcAft>
              <a:buClr>
                <a:srgbClr val="898989"/>
              </a:buClr>
              <a:buSzPts val="1200"/>
              <a:buFont typeface="Corbel"/>
              <a:buNone/>
              <a:defRPr sz="1200" b="0" i="0" u="none">
                <a:solidFill>
                  <a:srgbClr val="898989"/>
                </a:solidFill>
                <a:latin typeface="Corbel"/>
                <a:ea typeface="Corbel"/>
                <a:cs typeface="Corbel"/>
                <a:sym typeface="Corbel"/>
              </a:defRPr>
            </a:lvl8pPr>
            <a:lvl9pPr marL="0" marR="0" lvl="8" indent="0" algn="r">
              <a:lnSpc>
                <a:spcPct val="100000"/>
              </a:lnSpc>
              <a:spcBef>
                <a:spcPts val="0"/>
              </a:spcBef>
              <a:spcAft>
                <a:spcPts val="0"/>
              </a:spcAft>
              <a:buClr>
                <a:srgbClr val="898989"/>
              </a:buClr>
              <a:buSzPts val="1200"/>
              <a:buFont typeface="Corbel"/>
              <a:buNone/>
              <a:defRPr sz="1200" b="0" i="0" u="none">
                <a:solidFill>
                  <a:srgbClr val="898989"/>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0"/>
        <p:cNvGrpSpPr/>
        <p:nvPr/>
      </p:nvGrpSpPr>
      <p:grpSpPr>
        <a:xfrm>
          <a:off x="0" y="0"/>
          <a:ext cx="0" cy="0"/>
          <a:chOff x="0" y="0"/>
          <a:chExt cx="0" cy="0"/>
        </a:xfrm>
      </p:grpSpPr>
      <p:sp>
        <p:nvSpPr>
          <p:cNvPr id="81" name="Google Shape;81;p18"/>
          <p:cNvSpPr txBox="1">
            <a:spLocks noGrp="1"/>
          </p:cNvSpPr>
          <p:nvPr>
            <p:ph type="title"/>
          </p:nvPr>
        </p:nvSpPr>
        <p:spPr>
          <a:xfrm>
            <a:off x="1792288" y="3600450"/>
            <a:ext cx="5486400" cy="425053"/>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8"/>
          <p:cNvSpPr>
            <a:spLocks noGrp="1"/>
          </p:cNvSpPr>
          <p:nvPr>
            <p:ph type="pic" idx="2"/>
          </p:nvPr>
        </p:nvSpPr>
        <p:spPr>
          <a:xfrm>
            <a:off x="1792288" y="459581"/>
            <a:ext cx="5486400" cy="30861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3" name="Google Shape;83;p18"/>
          <p:cNvSpPr txBox="1">
            <a:spLocks noGrp="1"/>
          </p:cNvSpPr>
          <p:nvPr>
            <p:ph type="body" idx="1"/>
          </p:nvPr>
        </p:nvSpPr>
        <p:spPr>
          <a:xfrm>
            <a:off x="1792288" y="4025503"/>
            <a:ext cx="5486400" cy="603646"/>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84" name="Google Shape;84;p1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orbel"/>
                <a:ea typeface="Corbel"/>
                <a:cs typeface="Corbel"/>
                <a:sym typeface="Corbe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1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1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orbel"/>
              <a:buNone/>
              <a:defRPr sz="1200" b="0" i="0" u="none">
                <a:solidFill>
                  <a:srgbClr val="898989"/>
                </a:solidFill>
                <a:latin typeface="Corbel"/>
                <a:ea typeface="Corbel"/>
                <a:cs typeface="Corbel"/>
                <a:sym typeface="Corbel"/>
              </a:defRPr>
            </a:lvl1pPr>
            <a:lvl2pPr marL="0" marR="0" lvl="1" indent="0" algn="r">
              <a:lnSpc>
                <a:spcPct val="100000"/>
              </a:lnSpc>
              <a:spcBef>
                <a:spcPts val="0"/>
              </a:spcBef>
              <a:spcAft>
                <a:spcPts val="0"/>
              </a:spcAft>
              <a:buClr>
                <a:srgbClr val="898989"/>
              </a:buClr>
              <a:buSzPts val="1200"/>
              <a:buFont typeface="Corbel"/>
              <a:buNone/>
              <a:defRPr sz="1200" b="0" i="0" u="none">
                <a:solidFill>
                  <a:srgbClr val="898989"/>
                </a:solidFill>
                <a:latin typeface="Corbel"/>
                <a:ea typeface="Corbel"/>
                <a:cs typeface="Corbel"/>
                <a:sym typeface="Corbel"/>
              </a:defRPr>
            </a:lvl2pPr>
            <a:lvl3pPr marL="0" marR="0" lvl="2" indent="0" algn="r">
              <a:lnSpc>
                <a:spcPct val="100000"/>
              </a:lnSpc>
              <a:spcBef>
                <a:spcPts val="0"/>
              </a:spcBef>
              <a:spcAft>
                <a:spcPts val="0"/>
              </a:spcAft>
              <a:buClr>
                <a:srgbClr val="898989"/>
              </a:buClr>
              <a:buSzPts val="1200"/>
              <a:buFont typeface="Corbel"/>
              <a:buNone/>
              <a:defRPr sz="1200" b="0" i="0" u="none">
                <a:solidFill>
                  <a:srgbClr val="898989"/>
                </a:solidFill>
                <a:latin typeface="Corbel"/>
                <a:ea typeface="Corbel"/>
                <a:cs typeface="Corbel"/>
                <a:sym typeface="Corbel"/>
              </a:defRPr>
            </a:lvl3pPr>
            <a:lvl4pPr marL="0" marR="0" lvl="3" indent="0" algn="r">
              <a:lnSpc>
                <a:spcPct val="100000"/>
              </a:lnSpc>
              <a:spcBef>
                <a:spcPts val="0"/>
              </a:spcBef>
              <a:spcAft>
                <a:spcPts val="0"/>
              </a:spcAft>
              <a:buClr>
                <a:srgbClr val="898989"/>
              </a:buClr>
              <a:buSzPts val="1200"/>
              <a:buFont typeface="Corbel"/>
              <a:buNone/>
              <a:defRPr sz="1200" b="0" i="0" u="none">
                <a:solidFill>
                  <a:srgbClr val="898989"/>
                </a:solidFill>
                <a:latin typeface="Corbel"/>
                <a:ea typeface="Corbel"/>
                <a:cs typeface="Corbel"/>
                <a:sym typeface="Corbel"/>
              </a:defRPr>
            </a:lvl4pPr>
            <a:lvl5pPr marL="0" marR="0" lvl="4" indent="0" algn="r">
              <a:lnSpc>
                <a:spcPct val="100000"/>
              </a:lnSpc>
              <a:spcBef>
                <a:spcPts val="0"/>
              </a:spcBef>
              <a:spcAft>
                <a:spcPts val="0"/>
              </a:spcAft>
              <a:buClr>
                <a:srgbClr val="898989"/>
              </a:buClr>
              <a:buSzPts val="1200"/>
              <a:buFont typeface="Corbel"/>
              <a:buNone/>
              <a:defRPr sz="1200" b="0" i="0" u="none">
                <a:solidFill>
                  <a:srgbClr val="898989"/>
                </a:solidFill>
                <a:latin typeface="Corbel"/>
                <a:ea typeface="Corbel"/>
                <a:cs typeface="Corbel"/>
                <a:sym typeface="Corbel"/>
              </a:defRPr>
            </a:lvl5pPr>
            <a:lvl6pPr marL="0" marR="0" lvl="5" indent="0" algn="r">
              <a:lnSpc>
                <a:spcPct val="100000"/>
              </a:lnSpc>
              <a:spcBef>
                <a:spcPts val="0"/>
              </a:spcBef>
              <a:spcAft>
                <a:spcPts val="0"/>
              </a:spcAft>
              <a:buClr>
                <a:srgbClr val="898989"/>
              </a:buClr>
              <a:buSzPts val="1200"/>
              <a:buFont typeface="Corbel"/>
              <a:buNone/>
              <a:defRPr sz="1200" b="0" i="0" u="none">
                <a:solidFill>
                  <a:srgbClr val="898989"/>
                </a:solidFill>
                <a:latin typeface="Corbel"/>
                <a:ea typeface="Corbel"/>
                <a:cs typeface="Corbel"/>
                <a:sym typeface="Corbel"/>
              </a:defRPr>
            </a:lvl6pPr>
            <a:lvl7pPr marL="0" marR="0" lvl="6" indent="0" algn="r">
              <a:lnSpc>
                <a:spcPct val="100000"/>
              </a:lnSpc>
              <a:spcBef>
                <a:spcPts val="0"/>
              </a:spcBef>
              <a:spcAft>
                <a:spcPts val="0"/>
              </a:spcAft>
              <a:buClr>
                <a:srgbClr val="898989"/>
              </a:buClr>
              <a:buSzPts val="1200"/>
              <a:buFont typeface="Corbel"/>
              <a:buNone/>
              <a:defRPr sz="1200" b="0" i="0" u="none">
                <a:solidFill>
                  <a:srgbClr val="898989"/>
                </a:solidFill>
                <a:latin typeface="Corbel"/>
                <a:ea typeface="Corbel"/>
                <a:cs typeface="Corbel"/>
                <a:sym typeface="Corbel"/>
              </a:defRPr>
            </a:lvl7pPr>
            <a:lvl8pPr marL="0" marR="0" lvl="7" indent="0" algn="r">
              <a:lnSpc>
                <a:spcPct val="100000"/>
              </a:lnSpc>
              <a:spcBef>
                <a:spcPts val="0"/>
              </a:spcBef>
              <a:spcAft>
                <a:spcPts val="0"/>
              </a:spcAft>
              <a:buClr>
                <a:srgbClr val="898989"/>
              </a:buClr>
              <a:buSzPts val="1200"/>
              <a:buFont typeface="Corbel"/>
              <a:buNone/>
              <a:defRPr sz="1200" b="0" i="0" u="none">
                <a:solidFill>
                  <a:srgbClr val="898989"/>
                </a:solidFill>
                <a:latin typeface="Corbel"/>
                <a:ea typeface="Corbel"/>
                <a:cs typeface="Corbel"/>
                <a:sym typeface="Corbel"/>
              </a:defRPr>
            </a:lvl8pPr>
            <a:lvl9pPr marL="0" marR="0" lvl="8" indent="0" algn="r">
              <a:lnSpc>
                <a:spcPct val="100000"/>
              </a:lnSpc>
              <a:spcBef>
                <a:spcPts val="0"/>
              </a:spcBef>
              <a:spcAft>
                <a:spcPts val="0"/>
              </a:spcAft>
              <a:buClr>
                <a:srgbClr val="898989"/>
              </a:buClr>
              <a:buSzPts val="1200"/>
              <a:buFont typeface="Corbel"/>
              <a:buNone/>
              <a:defRPr sz="1200" b="0" i="0" u="none">
                <a:solidFill>
                  <a:srgbClr val="898989"/>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7"/>
        <p:cNvGrpSpPr/>
        <p:nvPr/>
      </p:nvGrpSpPr>
      <p:grpSpPr>
        <a:xfrm>
          <a:off x="0" y="0"/>
          <a:ext cx="0" cy="0"/>
          <a:chOff x="0" y="0"/>
          <a:chExt cx="0" cy="0"/>
        </a:xfrm>
      </p:grpSpPr>
      <p:sp>
        <p:nvSpPr>
          <p:cNvPr id="88" name="Google Shape;88;p19"/>
          <p:cNvSpPr txBox="1">
            <a:spLocks noGrp="1"/>
          </p:cNvSpPr>
          <p:nvPr>
            <p:ph type="title"/>
          </p:nvPr>
        </p:nvSpPr>
        <p:spPr>
          <a:xfrm>
            <a:off x="457200" y="204788"/>
            <a:ext cx="3008313" cy="87153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9"/>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90" name="Google Shape;90;p19"/>
          <p:cNvSpPr txBox="1">
            <a:spLocks noGrp="1"/>
          </p:cNvSpPr>
          <p:nvPr>
            <p:ph type="body" idx="2"/>
          </p:nvPr>
        </p:nvSpPr>
        <p:spPr>
          <a:xfrm>
            <a:off x="457200" y="1076325"/>
            <a:ext cx="3008313" cy="3518297"/>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91" name="Google Shape;91;p1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orbel"/>
                <a:ea typeface="Corbel"/>
                <a:cs typeface="Corbel"/>
                <a:sym typeface="Corbe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1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orbel"/>
              <a:buNone/>
              <a:defRPr sz="1200" b="0" i="0" u="none">
                <a:solidFill>
                  <a:srgbClr val="898989"/>
                </a:solidFill>
                <a:latin typeface="Corbel"/>
                <a:ea typeface="Corbel"/>
                <a:cs typeface="Corbel"/>
                <a:sym typeface="Corbel"/>
              </a:defRPr>
            </a:lvl1pPr>
            <a:lvl2pPr marL="0" marR="0" lvl="1" indent="0" algn="r">
              <a:lnSpc>
                <a:spcPct val="100000"/>
              </a:lnSpc>
              <a:spcBef>
                <a:spcPts val="0"/>
              </a:spcBef>
              <a:spcAft>
                <a:spcPts val="0"/>
              </a:spcAft>
              <a:buClr>
                <a:srgbClr val="898989"/>
              </a:buClr>
              <a:buSzPts val="1200"/>
              <a:buFont typeface="Corbel"/>
              <a:buNone/>
              <a:defRPr sz="1200" b="0" i="0" u="none">
                <a:solidFill>
                  <a:srgbClr val="898989"/>
                </a:solidFill>
                <a:latin typeface="Corbel"/>
                <a:ea typeface="Corbel"/>
                <a:cs typeface="Corbel"/>
                <a:sym typeface="Corbel"/>
              </a:defRPr>
            </a:lvl2pPr>
            <a:lvl3pPr marL="0" marR="0" lvl="2" indent="0" algn="r">
              <a:lnSpc>
                <a:spcPct val="100000"/>
              </a:lnSpc>
              <a:spcBef>
                <a:spcPts val="0"/>
              </a:spcBef>
              <a:spcAft>
                <a:spcPts val="0"/>
              </a:spcAft>
              <a:buClr>
                <a:srgbClr val="898989"/>
              </a:buClr>
              <a:buSzPts val="1200"/>
              <a:buFont typeface="Corbel"/>
              <a:buNone/>
              <a:defRPr sz="1200" b="0" i="0" u="none">
                <a:solidFill>
                  <a:srgbClr val="898989"/>
                </a:solidFill>
                <a:latin typeface="Corbel"/>
                <a:ea typeface="Corbel"/>
                <a:cs typeface="Corbel"/>
                <a:sym typeface="Corbel"/>
              </a:defRPr>
            </a:lvl3pPr>
            <a:lvl4pPr marL="0" marR="0" lvl="3" indent="0" algn="r">
              <a:lnSpc>
                <a:spcPct val="100000"/>
              </a:lnSpc>
              <a:spcBef>
                <a:spcPts val="0"/>
              </a:spcBef>
              <a:spcAft>
                <a:spcPts val="0"/>
              </a:spcAft>
              <a:buClr>
                <a:srgbClr val="898989"/>
              </a:buClr>
              <a:buSzPts val="1200"/>
              <a:buFont typeface="Corbel"/>
              <a:buNone/>
              <a:defRPr sz="1200" b="0" i="0" u="none">
                <a:solidFill>
                  <a:srgbClr val="898989"/>
                </a:solidFill>
                <a:latin typeface="Corbel"/>
                <a:ea typeface="Corbel"/>
                <a:cs typeface="Corbel"/>
                <a:sym typeface="Corbel"/>
              </a:defRPr>
            </a:lvl4pPr>
            <a:lvl5pPr marL="0" marR="0" lvl="4" indent="0" algn="r">
              <a:lnSpc>
                <a:spcPct val="100000"/>
              </a:lnSpc>
              <a:spcBef>
                <a:spcPts val="0"/>
              </a:spcBef>
              <a:spcAft>
                <a:spcPts val="0"/>
              </a:spcAft>
              <a:buClr>
                <a:srgbClr val="898989"/>
              </a:buClr>
              <a:buSzPts val="1200"/>
              <a:buFont typeface="Corbel"/>
              <a:buNone/>
              <a:defRPr sz="1200" b="0" i="0" u="none">
                <a:solidFill>
                  <a:srgbClr val="898989"/>
                </a:solidFill>
                <a:latin typeface="Corbel"/>
                <a:ea typeface="Corbel"/>
                <a:cs typeface="Corbel"/>
                <a:sym typeface="Corbel"/>
              </a:defRPr>
            </a:lvl5pPr>
            <a:lvl6pPr marL="0" marR="0" lvl="5" indent="0" algn="r">
              <a:lnSpc>
                <a:spcPct val="100000"/>
              </a:lnSpc>
              <a:spcBef>
                <a:spcPts val="0"/>
              </a:spcBef>
              <a:spcAft>
                <a:spcPts val="0"/>
              </a:spcAft>
              <a:buClr>
                <a:srgbClr val="898989"/>
              </a:buClr>
              <a:buSzPts val="1200"/>
              <a:buFont typeface="Corbel"/>
              <a:buNone/>
              <a:defRPr sz="1200" b="0" i="0" u="none">
                <a:solidFill>
                  <a:srgbClr val="898989"/>
                </a:solidFill>
                <a:latin typeface="Corbel"/>
                <a:ea typeface="Corbel"/>
                <a:cs typeface="Corbel"/>
                <a:sym typeface="Corbel"/>
              </a:defRPr>
            </a:lvl6pPr>
            <a:lvl7pPr marL="0" marR="0" lvl="6" indent="0" algn="r">
              <a:lnSpc>
                <a:spcPct val="100000"/>
              </a:lnSpc>
              <a:spcBef>
                <a:spcPts val="0"/>
              </a:spcBef>
              <a:spcAft>
                <a:spcPts val="0"/>
              </a:spcAft>
              <a:buClr>
                <a:srgbClr val="898989"/>
              </a:buClr>
              <a:buSzPts val="1200"/>
              <a:buFont typeface="Corbel"/>
              <a:buNone/>
              <a:defRPr sz="1200" b="0" i="0" u="none">
                <a:solidFill>
                  <a:srgbClr val="898989"/>
                </a:solidFill>
                <a:latin typeface="Corbel"/>
                <a:ea typeface="Corbel"/>
                <a:cs typeface="Corbel"/>
                <a:sym typeface="Corbel"/>
              </a:defRPr>
            </a:lvl7pPr>
            <a:lvl8pPr marL="0" marR="0" lvl="7" indent="0" algn="r">
              <a:lnSpc>
                <a:spcPct val="100000"/>
              </a:lnSpc>
              <a:spcBef>
                <a:spcPts val="0"/>
              </a:spcBef>
              <a:spcAft>
                <a:spcPts val="0"/>
              </a:spcAft>
              <a:buClr>
                <a:srgbClr val="898989"/>
              </a:buClr>
              <a:buSzPts val="1200"/>
              <a:buFont typeface="Corbel"/>
              <a:buNone/>
              <a:defRPr sz="1200" b="0" i="0" u="none">
                <a:solidFill>
                  <a:srgbClr val="898989"/>
                </a:solidFill>
                <a:latin typeface="Corbel"/>
                <a:ea typeface="Corbel"/>
                <a:cs typeface="Corbel"/>
                <a:sym typeface="Corbel"/>
              </a:defRPr>
            </a:lvl8pPr>
            <a:lvl9pPr marL="0" marR="0" lvl="8" indent="0" algn="r">
              <a:lnSpc>
                <a:spcPct val="100000"/>
              </a:lnSpc>
              <a:spcBef>
                <a:spcPts val="0"/>
              </a:spcBef>
              <a:spcAft>
                <a:spcPts val="0"/>
              </a:spcAft>
              <a:buClr>
                <a:srgbClr val="898989"/>
              </a:buClr>
              <a:buSzPts val="1200"/>
              <a:buFont typeface="Corbel"/>
              <a:buNone/>
              <a:defRPr sz="1200" b="0" i="0" u="none">
                <a:solidFill>
                  <a:srgbClr val="898989"/>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xfrm>
            <a:off x="457200" y="572690"/>
            <a:ext cx="8229600" cy="857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2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orbel"/>
                <a:ea typeface="Corbel"/>
                <a:cs typeface="Corbel"/>
                <a:sym typeface="Corbe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2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2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orbel"/>
              <a:buNone/>
              <a:defRPr sz="1200" b="0" i="0" u="none">
                <a:solidFill>
                  <a:srgbClr val="898989"/>
                </a:solidFill>
                <a:latin typeface="Corbel"/>
                <a:ea typeface="Corbel"/>
                <a:cs typeface="Corbel"/>
                <a:sym typeface="Corbel"/>
              </a:defRPr>
            </a:lvl1pPr>
            <a:lvl2pPr marL="0" marR="0" lvl="1" indent="0" algn="r">
              <a:lnSpc>
                <a:spcPct val="100000"/>
              </a:lnSpc>
              <a:spcBef>
                <a:spcPts val="0"/>
              </a:spcBef>
              <a:spcAft>
                <a:spcPts val="0"/>
              </a:spcAft>
              <a:buClr>
                <a:srgbClr val="898989"/>
              </a:buClr>
              <a:buSzPts val="1200"/>
              <a:buFont typeface="Corbel"/>
              <a:buNone/>
              <a:defRPr sz="1200" b="0" i="0" u="none">
                <a:solidFill>
                  <a:srgbClr val="898989"/>
                </a:solidFill>
                <a:latin typeface="Corbel"/>
                <a:ea typeface="Corbel"/>
                <a:cs typeface="Corbel"/>
                <a:sym typeface="Corbel"/>
              </a:defRPr>
            </a:lvl2pPr>
            <a:lvl3pPr marL="0" marR="0" lvl="2" indent="0" algn="r">
              <a:lnSpc>
                <a:spcPct val="100000"/>
              </a:lnSpc>
              <a:spcBef>
                <a:spcPts val="0"/>
              </a:spcBef>
              <a:spcAft>
                <a:spcPts val="0"/>
              </a:spcAft>
              <a:buClr>
                <a:srgbClr val="898989"/>
              </a:buClr>
              <a:buSzPts val="1200"/>
              <a:buFont typeface="Corbel"/>
              <a:buNone/>
              <a:defRPr sz="1200" b="0" i="0" u="none">
                <a:solidFill>
                  <a:srgbClr val="898989"/>
                </a:solidFill>
                <a:latin typeface="Corbel"/>
                <a:ea typeface="Corbel"/>
                <a:cs typeface="Corbel"/>
                <a:sym typeface="Corbel"/>
              </a:defRPr>
            </a:lvl3pPr>
            <a:lvl4pPr marL="0" marR="0" lvl="3" indent="0" algn="r">
              <a:lnSpc>
                <a:spcPct val="100000"/>
              </a:lnSpc>
              <a:spcBef>
                <a:spcPts val="0"/>
              </a:spcBef>
              <a:spcAft>
                <a:spcPts val="0"/>
              </a:spcAft>
              <a:buClr>
                <a:srgbClr val="898989"/>
              </a:buClr>
              <a:buSzPts val="1200"/>
              <a:buFont typeface="Corbel"/>
              <a:buNone/>
              <a:defRPr sz="1200" b="0" i="0" u="none">
                <a:solidFill>
                  <a:srgbClr val="898989"/>
                </a:solidFill>
                <a:latin typeface="Corbel"/>
                <a:ea typeface="Corbel"/>
                <a:cs typeface="Corbel"/>
                <a:sym typeface="Corbel"/>
              </a:defRPr>
            </a:lvl4pPr>
            <a:lvl5pPr marL="0" marR="0" lvl="4" indent="0" algn="r">
              <a:lnSpc>
                <a:spcPct val="100000"/>
              </a:lnSpc>
              <a:spcBef>
                <a:spcPts val="0"/>
              </a:spcBef>
              <a:spcAft>
                <a:spcPts val="0"/>
              </a:spcAft>
              <a:buClr>
                <a:srgbClr val="898989"/>
              </a:buClr>
              <a:buSzPts val="1200"/>
              <a:buFont typeface="Corbel"/>
              <a:buNone/>
              <a:defRPr sz="1200" b="0" i="0" u="none">
                <a:solidFill>
                  <a:srgbClr val="898989"/>
                </a:solidFill>
                <a:latin typeface="Corbel"/>
                <a:ea typeface="Corbel"/>
                <a:cs typeface="Corbel"/>
                <a:sym typeface="Corbel"/>
              </a:defRPr>
            </a:lvl5pPr>
            <a:lvl6pPr marL="0" marR="0" lvl="5" indent="0" algn="r">
              <a:lnSpc>
                <a:spcPct val="100000"/>
              </a:lnSpc>
              <a:spcBef>
                <a:spcPts val="0"/>
              </a:spcBef>
              <a:spcAft>
                <a:spcPts val="0"/>
              </a:spcAft>
              <a:buClr>
                <a:srgbClr val="898989"/>
              </a:buClr>
              <a:buSzPts val="1200"/>
              <a:buFont typeface="Corbel"/>
              <a:buNone/>
              <a:defRPr sz="1200" b="0" i="0" u="none">
                <a:solidFill>
                  <a:srgbClr val="898989"/>
                </a:solidFill>
                <a:latin typeface="Corbel"/>
                <a:ea typeface="Corbel"/>
                <a:cs typeface="Corbel"/>
                <a:sym typeface="Corbel"/>
              </a:defRPr>
            </a:lvl6pPr>
            <a:lvl7pPr marL="0" marR="0" lvl="6" indent="0" algn="r">
              <a:lnSpc>
                <a:spcPct val="100000"/>
              </a:lnSpc>
              <a:spcBef>
                <a:spcPts val="0"/>
              </a:spcBef>
              <a:spcAft>
                <a:spcPts val="0"/>
              </a:spcAft>
              <a:buClr>
                <a:srgbClr val="898989"/>
              </a:buClr>
              <a:buSzPts val="1200"/>
              <a:buFont typeface="Corbel"/>
              <a:buNone/>
              <a:defRPr sz="1200" b="0" i="0" u="none">
                <a:solidFill>
                  <a:srgbClr val="898989"/>
                </a:solidFill>
                <a:latin typeface="Corbel"/>
                <a:ea typeface="Corbel"/>
                <a:cs typeface="Corbel"/>
                <a:sym typeface="Corbel"/>
              </a:defRPr>
            </a:lvl7pPr>
            <a:lvl8pPr marL="0" marR="0" lvl="7" indent="0" algn="r">
              <a:lnSpc>
                <a:spcPct val="100000"/>
              </a:lnSpc>
              <a:spcBef>
                <a:spcPts val="0"/>
              </a:spcBef>
              <a:spcAft>
                <a:spcPts val="0"/>
              </a:spcAft>
              <a:buClr>
                <a:srgbClr val="898989"/>
              </a:buClr>
              <a:buSzPts val="1200"/>
              <a:buFont typeface="Corbel"/>
              <a:buNone/>
              <a:defRPr sz="1200" b="0" i="0" u="none">
                <a:solidFill>
                  <a:srgbClr val="898989"/>
                </a:solidFill>
                <a:latin typeface="Corbel"/>
                <a:ea typeface="Corbel"/>
                <a:cs typeface="Corbel"/>
                <a:sym typeface="Corbel"/>
              </a:defRPr>
            </a:lvl8pPr>
            <a:lvl9pPr marL="0" marR="0" lvl="8" indent="0" algn="r">
              <a:lnSpc>
                <a:spcPct val="100000"/>
              </a:lnSpc>
              <a:spcBef>
                <a:spcPts val="0"/>
              </a:spcBef>
              <a:spcAft>
                <a:spcPts val="0"/>
              </a:spcAft>
              <a:buClr>
                <a:srgbClr val="898989"/>
              </a:buClr>
              <a:buSzPts val="1200"/>
              <a:buFont typeface="Corbel"/>
              <a:buNone/>
              <a:defRPr sz="1200" b="0" i="0" u="none">
                <a:solidFill>
                  <a:srgbClr val="898989"/>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457200" y="572690"/>
            <a:ext cx="8229600" cy="857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21"/>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02" name="Google Shape;102;p21"/>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03" name="Google Shape;103;p21"/>
          <p:cNvSpPr txBox="1">
            <a:spLocks noGrp="1"/>
          </p:cNvSpPr>
          <p:nvPr>
            <p:ph type="body" idx="3"/>
          </p:nvPr>
        </p:nvSpPr>
        <p:spPr>
          <a:xfrm>
            <a:off x="4645025" y="1151335"/>
            <a:ext cx="4041775" cy="47982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04" name="Google Shape;104;p21"/>
          <p:cNvSpPr txBox="1">
            <a:spLocks noGrp="1"/>
          </p:cNvSpPr>
          <p:nvPr>
            <p:ph type="body" idx="4"/>
          </p:nvPr>
        </p:nvSpPr>
        <p:spPr>
          <a:xfrm>
            <a:off x="4645025" y="1631156"/>
            <a:ext cx="4041775" cy="2963466"/>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05" name="Google Shape;105;p2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orbel"/>
                <a:ea typeface="Corbel"/>
                <a:cs typeface="Corbel"/>
                <a:sym typeface="Corbe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2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2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orbel"/>
              <a:buNone/>
              <a:defRPr sz="1200" b="0" i="0" u="none">
                <a:solidFill>
                  <a:srgbClr val="898989"/>
                </a:solidFill>
                <a:latin typeface="Corbel"/>
                <a:ea typeface="Corbel"/>
                <a:cs typeface="Corbel"/>
                <a:sym typeface="Corbel"/>
              </a:defRPr>
            </a:lvl1pPr>
            <a:lvl2pPr marL="0" marR="0" lvl="1" indent="0" algn="r">
              <a:lnSpc>
                <a:spcPct val="100000"/>
              </a:lnSpc>
              <a:spcBef>
                <a:spcPts val="0"/>
              </a:spcBef>
              <a:spcAft>
                <a:spcPts val="0"/>
              </a:spcAft>
              <a:buClr>
                <a:srgbClr val="898989"/>
              </a:buClr>
              <a:buSzPts val="1200"/>
              <a:buFont typeface="Corbel"/>
              <a:buNone/>
              <a:defRPr sz="1200" b="0" i="0" u="none">
                <a:solidFill>
                  <a:srgbClr val="898989"/>
                </a:solidFill>
                <a:latin typeface="Corbel"/>
                <a:ea typeface="Corbel"/>
                <a:cs typeface="Corbel"/>
                <a:sym typeface="Corbel"/>
              </a:defRPr>
            </a:lvl2pPr>
            <a:lvl3pPr marL="0" marR="0" lvl="2" indent="0" algn="r">
              <a:lnSpc>
                <a:spcPct val="100000"/>
              </a:lnSpc>
              <a:spcBef>
                <a:spcPts val="0"/>
              </a:spcBef>
              <a:spcAft>
                <a:spcPts val="0"/>
              </a:spcAft>
              <a:buClr>
                <a:srgbClr val="898989"/>
              </a:buClr>
              <a:buSzPts val="1200"/>
              <a:buFont typeface="Corbel"/>
              <a:buNone/>
              <a:defRPr sz="1200" b="0" i="0" u="none">
                <a:solidFill>
                  <a:srgbClr val="898989"/>
                </a:solidFill>
                <a:latin typeface="Corbel"/>
                <a:ea typeface="Corbel"/>
                <a:cs typeface="Corbel"/>
                <a:sym typeface="Corbel"/>
              </a:defRPr>
            </a:lvl3pPr>
            <a:lvl4pPr marL="0" marR="0" lvl="3" indent="0" algn="r">
              <a:lnSpc>
                <a:spcPct val="100000"/>
              </a:lnSpc>
              <a:spcBef>
                <a:spcPts val="0"/>
              </a:spcBef>
              <a:spcAft>
                <a:spcPts val="0"/>
              </a:spcAft>
              <a:buClr>
                <a:srgbClr val="898989"/>
              </a:buClr>
              <a:buSzPts val="1200"/>
              <a:buFont typeface="Corbel"/>
              <a:buNone/>
              <a:defRPr sz="1200" b="0" i="0" u="none">
                <a:solidFill>
                  <a:srgbClr val="898989"/>
                </a:solidFill>
                <a:latin typeface="Corbel"/>
                <a:ea typeface="Corbel"/>
                <a:cs typeface="Corbel"/>
                <a:sym typeface="Corbel"/>
              </a:defRPr>
            </a:lvl4pPr>
            <a:lvl5pPr marL="0" marR="0" lvl="4" indent="0" algn="r">
              <a:lnSpc>
                <a:spcPct val="100000"/>
              </a:lnSpc>
              <a:spcBef>
                <a:spcPts val="0"/>
              </a:spcBef>
              <a:spcAft>
                <a:spcPts val="0"/>
              </a:spcAft>
              <a:buClr>
                <a:srgbClr val="898989"/>
              </a:buClr>
              <a:buSzPts val="1200"/>
              <a:buFont typeface="Corbel"/>
              <a:buNone/>
              <a:defRPr sz="1200" b="0" i="0" u="none">
                <a:solidFill>
                  <a:srgbClr val="898989"/>
                </a:solidFill>
                <a:latin typeface="Corbel"/>
                <a:ea typeface="Corbel"/>
                <a:cs typeface="Corbel"/>
                <a:sym typeface="Corbel"/>
              </a:defRPr>
            </a:lvl5pPr>
            <a:lvl6pPr marL="0" marR="0" lvl="5" indent="0" algn="r">
              <a:lnSpc>
                <a:spcPct val="100000"/>
              </a:lnSpc>
              <a:spcBef>
                <a:spcPts val="0"/>
              </a:spcBef>
              <a:spcAft>
                <a:spcPts val="0"/>
              </a:spcAft>
              <a:buClr>
                <a:srgbClr val="898989"/>
              </a:buClr>
              <a:buSzPts val="1200"/>
              <a:buFont typeface="Corbel"/>
              <a:buNone/>
              <a:defRPr sz="1200" b="0" i="0" u="none">
                <a:solidFill>
                  <a:srgbClr val="898989"/>
                </a:solidFill>
                <a:latin typeface="Corbel"/>
                <a:ea typeface="Corbel"/>
                <a:cs typeface="Corbel"/>
                <a:sym typeface="Corbel"/>
              </a:defRPr>
            </a:lvl6pPr>
            <a:lvl7pPr marL="0" marR="0" lvl="6" indent="0" algn="r">
              <a:lnSpc>
                <a:spcPct val="100000"/>
              </a:lnSpc>
              <a:spcBef>
                <a:spcPts val="0"/>
              </a:spcBef>
              <a:spcAft>
                <a:spcPts val="0"/>
              </a:spcAft>
              <a:buClr>
                <a:srgbClr val="898989"/>
              </a:buClr>
              <a:buSzPts val="1200"/>
              <a:buFont typeface="Corbel"/>
              <a:buNone/>
              <a:defRPr sz="1200" b="0" i="0" u="none">
                <a:solidFill>
                  <a:srgbClr val="898989"/>
                </a:solidFill>
                <a:latin typeface="Corbel"/>
                <a:ea typeface="Corbel"/>
                <a:cs typeface="Corbel"/>
                <a:sym typeface="Corbel"/>
              </a:defRPr>
            </a:lvl7pPr>
            <a:lvl8pPr marL="0" marR="0" lvl="7" indent="0" algn="r">
              <a:lnSpc>
                <a:spcPct val="100000"/>
              </a:lnSpc>
              <a:spcBef>
                <a:spcPts val="0"/>
              </a:spcBef>
              <a:spcAft>
                <a:spcPts val="0"/>
              </a:spcAft>
              <a:buClr>
                <a:srgbClr val="898989"/>
              </a:buClr>
              <a:buSzPts val="1200"/>
              <a:buFont typeface="Corbel"/>
              <a:buNone/>
              <a:defRPr sz="1200" b="0" i="0" u="none">
                <a:solidFill>
                  <a:srgbClr val="898989"/>
                </a:solidFill>
                <a:latin typeface="Corbel"/>
                <a:ea typeface="Corbel"/>
                <a:cs typeface="Corbel"/>
                <a:sym typeface="Corbel"/>
              </a:defRPr>
            </a:lvl8pPr>
            <a:lvl9pPr marL="0" marR="0" lvl="8" indent="0" algn="r">
              <a:lnSpc>
                <a:spcPct val="100000"/>
              </a:lnSpc>
              <a:spcBef>
                <a:spcPts val="0"/>
              </a:spcBef>
              <a:spcAft>
                <a:spcPts val="0"/>
              </a:spcAft>
              <a:buClr>
                <a:srgbClr val="898989"/>
              </a:buClr>
              <a:buSzPts val="1200"/>
              <a:buFont typeface="Corbel"/>
              <a:buNone/>
              <a:defRPr sz="1200" b="0" i="0" u="none">
                <a:solidFill>
                  <a:srgbClr val="898989"/>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22"/>
          <p:cNvSpPr txBox="1">
            <a:spLocks noGrp="1"/>
          </p:cNvSpPr>
          <p:nvPr>
            <p:ph type="title"/>
          </p:nvPr>
        </p:nvSpPr>
        <p:spPr>
          <a:xfrm>
            <a:off x="457200" y="572690"/>
            <a:ext cx="8229600" cy="857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22"/>
          <p:cNvSpPr txBox="1">
            <a:spLocks noGrp="1"/>
          </p:cNvSpPr>
          <p:nvPr>
            <p:ph type="body" idx="1"/>
          </p:nvPr>
        </p:nvSpPr>
        <p:spPr>
          <a:xfrm>
            <a:off x="457200" y="1200150"/>
            <a:ext cx="4038600" cy="3394472"/>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1" name="Google Shape;111;p22"/>
          <p:cNvSpPr txBox="1">
            <a:spLocks noGrp="1"/>
          </p:cNvSpPr>
          <p:nvPr>
            <p:ph type="body" idx="2"/>
          </p:nvPr>
        </p:nvSpPr>
        <p:spPr>
          <a:xfrm>
            <a:off x="4648200" y="1200150"/>
            <a:ext cx="4038600" cy="3394472"/>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2" name="Google Shape;112;p2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orbel"/>
                <a:ea typeface="Corbel"/>
                <a:cs typeface="Corbel"/>
                <a:sym typeface="Corbe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2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2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orbel"/>
              <a:buNone/>
              <a:defRPr sz="1200" b="0" i="0" u="none">
                <a:solidFill>
                  <a:srgbClr val="898989"/>
                </a:solidFill>
                <a:latin typeface="Corbel"/>
                <a:ea typeface="Corbel"/>
                <a:cs typeface="Corbel"/>
                <a:sym typeface="Corbel"/>
              </a:defRPr>
            </a:lvl1pPr>
            <a:lvl2pPr marL="0" marR="0" lvl="1" indent="0" algn="r">
              <a:lnSpc>
                <a:spcPct val="100000"/>
              </a:lnSpc>
              <a:spcBef>
                <a:spcPts val="0"/>
              </a:spcBef>
              <a:spcAft>
                <a:spcPts val="0"/>
              </a:spcAft>
              <a:buClr>
                <a:srgbClr val="898989"/>
              </a:buClr>
              <a:buSzPts val="1200"/>
              <a:buFont typeface="Corbel"/>
              <a:buNone/>
              <a:defRPr sz="1200" b="0" i="0" u="none">
                <a:solidFill>
                  <a:srgbClr val="898989"/>
                </a:solidFill>
                <a:latin typeface="Corbel"/>
                <a:ea typeface="Corbel"/>
                <a:cs typeface="Corbel"/>
                <a:sym typeface="Corbel"/>
              </a:defRPr>
            </a:lvl2pPr>
            <a:lvl3pPr marL="0" marR="0" lvl="2" indent="0" algn="r">
              <a:lnSpc>
                <a:spcPct val="100000"/>
              </a:lnSpc>
              <a:spcBef>
                <a:spcPts val="0"/>
              </a:spcBef>
              <a:spcAft>
                <a:spcPts val="0"/>
              </a:spcAft>
              <a:buClr>
                <a:srgbClr val="898989"/>
              </a:buClr>
              <a:buSzPts val="1200"/>
              <a:buFont typeface="Corbel"/>
              <a:buNone/>
              <a:defRPr sz="1200" b="0" i="0" u="none">
                <a:solidFill>
                  <a:srgbClr val="898989"/>
                </a:solidFill>
                <a:latin typeface="Corbel"/>
                <a:ea typeface="Corbel"/>
                <a:cs typeface="Corbel"/>
                <a:sym typeface="Corbel"/>
              </a:defRPr>
            </a:lvl3pPr>
            <a:lvl4pPr marL="0" marR="0" lvl="3" indent="0" algn="r">
              <a:lnSpc>
                <a:spcPct val="100000"/>
              </a:lnSpc>
              <a:spcBef>
                <a:spcPts val="0"/>
              </a:spcBef>
              <a:spcAft>
                <a:spcPts val="0"/>
              </a:spcAft>
              <a:buClr>
                <a:srgbClr val="898989"/>
              </a:buClr>
              <a:buSzPts val="1200"/>
              <a:buFont typeface="Corbel"/>
              <a:buNone/>
              <a:defRPr sz="1200" b="0" i="0" u="none">
                <a:solidFill>
                  <a:srgbClr val="898989"/>
                </a:solidFill>
                <a:latin typeface="Corbel"/>
                <a:ea typeface="Corbel"/>
                <a:cs typeface="Corbel"/>
                <a:sym typeface="Corbel"/>
              </a:defRPr>
            </a:lvl4pPr>
            <a:lvl5pPr marL="0" marR="0" lvl="4" indent="0" algn="r">
              <a:lnSpc>
                <a:spcPct val="100000"/>
              </a:lnSpc>
              <a:spcBef>
                <a:spcPts val="0"/>
              </a:spcBef>
              <a:spcAft>
                <a:spcPts val="0"/>
              </a:spcAft>
              <a:buClr>
                <a:srgbClr val="898989"/>
              </a:buClr>
              <a:buSzPts val="1200"/>
              <a:buFont typeface="Corbel"/>
              <a:buNone/>
              <a:defRPr sz="1200" b="0" i="0" u="none">
                <a:solidFill>
                  <a:srgbClr val="898989"/>
                </a:solidFill>
                <a:latin typeface="Corbel"/>
                <a:ea typeface="Corbel"/>
                <a:cs typeface="Corbel"/>
                <a:sym typeface="Corbel"/>
              </a:defRPr>
            </a:lvl5pPr>
            <a:lvl6pPr marL="0" marR="0" lvl="5" indent="0" algn="r">
              <a:lnSpc>
                <a:spcPct val="100000"/>
              </a:lnSpc>
              <a:spcBef>
                <a:spcPts val="0"/>
              </a:spcBef>
              <a:spcAft>
                <a:spcPts val="0"/>
              </a:spcAft>
              <a:buClr>
                <a:srgbClr val="898989"/>
              </a:buClr>
              <a:buSzPts val="1200"/>
              <a:buFont typeface="Corbel"/>
              <a:buNone/>
              <a:defRPr sz="1200" b="0" i="0" u="none">
                <a:solidFill>
                  <a:srgbClr val="898989"/>
                </a:solidFill>
                <a:latin typeface="Corbel"/>
                <a:ea typeface="Corbel"/>
                <a:cs typeface="Corbel"/>
                <a:sym typeface="Corbel"/>
              </a:defRPr>
            </a:lvl6pPr>
            <a:lvl7pPr marL="0" marR="0" lvl="6" indent="0" algn="r">
              <a:lnSpc>
                <a:spcPct val="100000"/>
              </a:lnSpc>
              <a:spcBef>
                <a:spcPts val="0"/>
              </a:spcBef>
              <a:spcAft>
                <a:spcPts val="0"/>
              </a:spcAft>
              <a:buClr>
                <a:srgbClr val="898989"/>
              </a:buClr>
              <a:buSzPts val="1200"/>
              <a:buFont typeface="Corbel"/>
              <a:buNone/>
              <a:defRPr sz="1200" b="0" i="0" u="none">
                <a:solidFill>
                  <a:srgbClr val="898989"/>
                </a:solidFill>
                <a:latin typeface="Corbel"/>
                <a:ea typeface="Corbel"/>
                <a:cs typeface="Corbel"/>
                <a:sym typeface="Corbel"/>
              </a:defRPr>
            </a:lvl7pPr>
            <a:lvl8pPr marL="0" marR="0" lvl="7" indent="0" algn="r">
              <a:lnSpc>
                <a:spcPct val="100000"/>
              </a:lnSpc>
              <a:spcBef>
                <a:spcPts val="0"/>
              </a:spcBef>
              <a:spcAft>
                <a:spcPts val="0"/>
              </a:spcAft>
              <a:buClr>
                <a:srgbClr val="898989"/>
              </a:buClr>
              <a:buSzPts val="1200"/>
              <a:buFont typeface="Corbel"/>
              <a:buNone/>
              <a:defRPr sz="1200" b="0" i="0" u="none">
                <a:solidFill>
                  <a:srgbClr val="898989"/>
                </a:solidFill>
                <a:latin typeface="Corbel"/>
                <a:ea typeface="Corbel"/>
                <a:cs typeface="Corbel"/>
                <a:sym typeface="Corbel"/>
              </a:defRPr>
            </a:lvl8pPr>
            <a:lvl9pPr marL="0" marR="0" lvl="8" indent="0" algn="r">
              <a:lnSpc>
                <a:spcPct val="100000"/>
              </a:lnSpc>
              <a:spcBef>
                <a:spcPts val="0"/>
              </a:spcBef>
              <a:spcAft>
                <a:spcPts val="0"/>
              </a:spcAft>
              <a:buClr>
                <a:srgbClr val="898989"/>
              </a:buClr>
              <a:buSzPts val="1200"/>
              <a:buFont typeface="Corbel"/>
              <a:buNone/>
              <a:defRPr sz="1200" b="0" i="0" u="none">
                <a:solidFill>
                  <a:srgbClr val="898989"/>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10" name="Rectangle 9">
            <a:extLst>
              <a:ext uri="{FF2B5EF4-FFF2-40B4-BE49-F238E27FC236}">
                <a16:creationId xmlns:a16="http://schemas.microsoft.com/office/drawing/2014/main" id="{4D718477-C0CA-AB40-86C8-3B3B071AC898}"/>
              </a:ext>
            </a:extLst>
          </p:cNvPr>
          <p:cNvSpPr/>
          <p:nvPr userDrawn="1"/>
        </p:nvSpPr>
        <p:spPr>
          <a:xfrm>
            <a:off x="0" y="0"/>
            <a:ext cx="9144000" cy="618894"/>
          </a:xfrm>
          <a:prstGeom prst="rect">
            <a:avLst/>
          </a:prstGeom>
          <a:solidFill>
            <a:srgbClr val="2459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oogle Shape;57;p13" descr="ppt-bgrs5.jpg">
            <a:extLst>
              <a:ext uri="{FF2B5EF4-FFF2-40B4-BE49-F238E27FC236}">
                <a16:creationId xmlns:a16="http://schemas.microsoft.com/office/drawing/2014/main" id="{76D1DEDC-B6C8-F44D-BC68-E6A547A5103F}"/>
              </a:ext>
            </a:extLst>
          </p:cNvPr>
          <p:cNvPicPr preferRelativeResize="0"/>
          <p:nvPr userDrawn="1"/>
        </p:nvPicPr>
        <p:blipFill rotWithShape="1">
          <a:blip r:embed="rId12">
            <a:alphaModFix/>
          </a:blip>
          <a:srcRect/>
          <a:stretch/>
        </p:blipFill>
        <p:spPr>
          <a:xfrm>
            <a:off x="1143000" y="724"/>
            <a:ext cx="6858000" cy="5143500"/>
          </a:xfrm>
          <a:prstGeom prst="rect">
            <a:avLst/>
          </a:prstGeom>
          <a:noFill/>
          <a:ln>
            <a:noFill/>
          </a:ln>
        </p:spPr>
      </p:pic>
      <p:sp>
        <p:nvSpPr>
          <p:cNvPr id="51" name="Google Shape;51;p13"/>
          <p:cNvSpPr txBox="1">
            <a:spLocks noGrp="1"/>
          </p:cNvSpPr>
          <p:nvPr>
            <p:ph type="title"/>
          </p:nvPr>
        </p:nvSpPr>
        <p:spPr>
          <a:xfrm>
            <a:off x="457200" y="678626"/>
            <a:ext cx="8229600" cy="85725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4000" b="0" i="0" u="none" strike="noStrike" cap="none">
                <a:solidFill>
                  <a:schemeClr val="dk1"/>
                </a:solidFill>
                <a:latin typeface="Rockwell"/>
                <a:ea typeface="Rockwell"/>
                <a:cs typeface="Rockwell"/>
                <a:sym typeface="Rockwell"/>
              </a:defRPr>
            </a:lvl1pPr>
            <a:lvl2pPr marR="0" lvl="1" algn="l" rtl="0">
              <a:spcBef>
                <a:spcPts val="0"/>
              </a:spcBef>
              <a:spcAft>
                <a:spcPts val="0"/>
              </a:spcAft>
              <a:buSzPts val="1400"/>
              <a:buNone/>
              <a:defRPr sz="40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40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40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40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40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40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40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4000" b="0" i="0" u="none" strike="noStrike" cap="none">
                <a:solidFill>
                  <a:schemeClr val="dk1"/>
                </a:solidFill>
                <a:latin typeface="Rockwell"/>
                <a:ea typeface="Rockwell"/>
                <a:cs typeface="Rockwell"/>
                <a:sym typeface="Rockwell"/>
              </a:defRPr>
            </a:lvl9pPr>
          </a:lstStyle>
          <a:p>
            <a:endParaRPr/>
          </a:p>
        </p:txBody>
      </p:sp>
      <p:sp>
        <p:nvSpPr>
          <p:cNvPr id="52" name="Google Shape;52;p13"/>
          <p:cNvSpPr txBox="1">
            <a:spLocks noGrp="1"/>
          </p:cNvSpPr>
          <p:nvPr>
            <p:ph type="body" idx="1"/>
          </p:nvPr>
        </p:nvSpPr>
        <p:spPr>
          <a:xfrm>
            <a:off x="457200" y="1535876"/>
            <a:ext cx="8229600" cy="3018234"/>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strike="noStrike" cap="none">
                <a:solidFill>
                  <a:srgbClr val="898989"/>
                </a:solidFill>
                <a:latin typeface="Corbel"/>
                <a:ea typeface="Corbel"/>
                <a:cs typeface="Corbel"/>
                <a:sym typeface="Corbel"/>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orbel"/>
              <a:buNone/>
              <a:defRPr sz="1200" b="0" i="0" u="none" strike="noStrike" cap="none">
                <a:solidFill>
                  <a:srgbClr val="898989"/>
                </a:solidFill>
                <a:latin typeface="Corbel"/>
                <a:ea typeface="Corbel"/>
                <a:cs typeface="Corbel"/>
                <a:sym typeface="Corbel"/>
              </a:defRPr>
            </a:lvl1pPr>
            <a:lvl2pPr marL="0" marR="0" lvl="1" indent="0" algn="r" rtl="0">
              <a:lnSpc>
                <a:spcPct val="100000"/>
              </a:lnSpc>
              <a:spcBef>
                <a:spcPts val="0"/>
              </a:spcBef>
              <a:spcAft>
                <a:spcPts val="0"/>
              </a:spcAft>
              <a:buClr>
                <a:srgbClr val="898989"/>
              </a:buClr>
              <a:buSzPts val="1200"/>
              <a:buFont typeface="Corbel"/>
              <a:buNone/>
              <a:defRPr sz="1200" b="0" i="0" u="none" strike="noStrike" cap="none">
                <a:solidFill>
                  <a:srgbClr val="898989"/>
                </a:solidFill>
                <a:latin typeface="Corbel"/>
                <a:ea typeface="Corbel"/>
                <a:cs typeface="Corbel"/>
                <a:sym typeface="Corbel"/>
              </a:defRPr>
            </a:lvl2pPr>
            <a:lvl3pPr marL="0" marR="0" lvl="2" indent="0" algn="r" rtl="0">
              <a:lnSpc>
                <a:spcPct val="100000"/>
              </a:lnSpc>
              <a:spcBef>
                <a:spcPts val="0"/>
              </a:spcBef>
              <a:spcAft>
                <a:spcPts val="0"/>
              </a:spcAft>
              <a:buClr>
                <a:srgbClr val="898989"/>
              </a:buClr>
              <a:buSzPts val="1200"/>
              <a:buFont typeface="Corbel"/>
              <a:buNone/>
              <a:defRPr sz="1200" b="0" i="0" u="none" strike="noStrike" cap="none">
                <a:solidFill>
                  <a:srgbClr val="898989"/>
                </a:solidFill>
                <a:latin typeface="Corbel"/>
                <a:ea typeface="Corbel"/>
                <a:cs typeface="Corbel"/>
                <a:sym typeface="Corbel"/>
              </a:defRPr>
            </a:lvl3pPr>
            <a:lvl4pPr marL="0" marR="0" lvl="3" indent="0" algn="r" rtl="0">
              <a:lnSpc>
                <a:spcPct val="100000"/>
              </a:lnSpc>
              <a:spcBef>
                <a:spcPts val="0"/>
              </a:spcBef>
              <a:spcAft>
                <a:spcPts val="0"/>
              </a:spcAft>
              <a:buClr>
                <a:srgbClr val="898989"/>
              </a:buClr>
              <a:buSzPts val="1200"/>
              <a:buFont typeface="Corbel"/>
              <a:buNone/>
              <a:defRPr sz="1200" b="0" i="0" u="none" strike="noStrike" cap="none">
                <a:solidFill>
                  <a:srgbClr val="898989"/>
                </a:solidFill>
                <a:latin typeface="Corbel"/>
                <a:ea typeface="Corbel"/>
                <a:cs typeface="Corbel"/>
                <a:sym typeface="Corbel"/>
              </a:defRPr>
            </a:lvl4pPr>
            <a:lvl5pPr marL="0" marR="0" lvl="4" indent="0" algn="r" rtl="0">
              <a:lnSpc>
                <a:spcPct val="100000"/>
              </a:lnSpc>
              <a:spcBef>
                <a:spcPts val="0"/>
              </a:spcBef>
              <a:spcAft>
                <a:spcPts val="0"/>
              </a:spcAft>
              <a:buClr>
                <a:srgbClr val="898989"/>
              </a:buClr>
              <a:buSzPts val="1200"/>
              <a:buFont typeface="Corbel"/>
              <a:buNone/>
              <a:defRPr sz="1200" b="0" i="0" u="none" strike="noStrike" cap="none">
                <a:solidFill>
                  <a:srgbClr val="898989"/>
                </a:solidFill>
                <a:latin typeface="Corbel"/>
                <a:ea typeface="Corbel"/>
                <a:cs typeface="Corbel"/>
                <a:sym typeface="Corbel"/>
              </a:defRPr>
            </a:lvl5pPr>
            <a:lvl6pPr marL="0" marR="0" lvl="5" indent="0" algn="r" rtl="0">
              <a:lnSpc>
                <a:spcPct val="100000"/>
              </a:lnSpc>
              <a:spcBef>
                <a:spcPts val="0"/>
              </a:spcBef>
              <a:spcAft>
                <a:spcPts val="0"/>
              </a:spcAft>
              <a:buClr>
                <a:srgbClr val="898989"/>
              </a:buClr>
              <a:buSzPts val="1200"/>
              <a:buFont typeface="Corbel"/>
              <a:buNone/>
              <a:defRPr sz="1200" b="0" i="0" u="none" strike="noStrike" cap="none">
                <a:solidFill>
                  <a:srgbClr val="898989"/>
                </a:solidFill>
                <a:latin typeface="Corbel"/>
                <a:ea typeface="Corbel"/>
                <a:cs typeface="Corbel"/>
                <a:sym typeface="Corbel"/>
              </a:defRPr>
            </a:lvl6pPr>
            <a:lvl7pPr marL="0" marR="0" lvl="6" indent="0" algn="r" rtl="0">
              <a:lnSpc>
                <a:spcPct val="100000"/>
              </a:lnSpc>
              <a:spcBef>
                <a:spcPts val="0"/>
              </a:spcBef>
              <a:spcAft>
                <a:spcPts val="0"/>
              </a:spcAft>
              <a:buClr>
                <a:srgbClr val="898989"/>
              </a:buClr>
              <a:buSzPts val="1200"/>
              <a:buFont typeface="Corbel"/>
              <a:buNone/>
              <a:defRPr sz="1200" b="0" i="0" u="none" strike="noStrike" cap="none">
                <a:solidFill>
                  <a:srgbClr val="898989"/>
                </a:solidFill>
                <a:latin typeface="Corbel"/>
                <a:ea typeface="Corbel"/>
                <a:cs typeface="Corbel"/>
                <a:sym typeface="Corbel"/>
              </a:defRPr>
            </a:lvl7pPr>
            <a:lvl8pPr marL="0" marR="0" lvl="7" indent="0" algn="r" rtl="0">
              <a:lnSpc>
                <a:spcPct val="100000"/>
              </a:lnSpc>
              <a:spcBef>
                <a:spcPts val="0"/>
              </a:spcBef>
              <a:spcAft>
                <a:spcPts val="0"/>
              </a:spcAft>
              <a:buClr>
                <a:srgbClr val="898989"/>
              </a:buClr>
              <a:buSzPts val="1200"/>
              <a:buFont typeface="Corbel"/>
              <a:buNone/>
              <a:defRPr sz="1200" b="0" i="0" u="none" strike="noStrike" cap="none">
                <a:solidFill>
                  <a:srgbClr val="898989"/>
                </a:solidFill>
                <a:latin typeface="Corbel"/>
                <a:ea typeface="Corbel"/>
                <a:cs typeface="Corbel"/>
                <a:sym typeface="Corbel"/>
              </a:defRPr>
            </a:lvl8pPr>
            <a:lvl9pPr marL="0" marR="0" lvl="8" indent="0" algn="r" rtl="0">
              <a:lnSpc>
                <a:spcPct val="100000"/>
              </a:lnSpc>
              <a:spcBef>
                <a:spcPts val="0"/>
              </a:spcBef>
              <a:spcAft>
                <a:spcPts val="0"/>
              </a:spcAft>
              <a:buClr>
                <a:srgbClr val="898989"/>
              </a:buClr>
              <a:buSzPts val="1200"/>
              <a:buFont typeface="Corbel"/>
              <a:buNone/>
              <a:defRPr sz="1200" b="0" i="0" u="none" strike="noStrike" cap="none">
                <a:solidFill>
                  <a:srgbClr val="898989"/>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1"/>
        <p:cNvGrpSpPr/>
        <p:nvPr/>
      </p:nvGrpSpPr>
      <p:grpSpPr>
        <a:xfrm>
          <a:off x="0" y="0"/>
          <a:ext cx="0" cy="0"/>
          <a:chOff x="0" y="0"/>
          <a:chExt cx="0" cy="0"/>
        </a:xfrm>
      </p:grpSpPr>
      <p:sp>
        <p:nvSpPr>
          <p:cNvPr id="124" name="Google Shape;124;p24"/>
          <p:cNvSpPr txBox="1">
            <a:spLocks noGrp="1"/>
          </p:cNvSpPr>
          <p:nvPr>
            <p:ph type="title"/>
          </p:nvPr>
        </p:nvSpPr>
        <p:spPr>
          <a:xfrm>
            <a:off x="457200" y="812442"/>
            <a:ext cx="8229600" cy="85725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4000" b="0" i="0" u="none" strike="noStrike" cap="none">
                <a:solidFill>
                  <a:schemeClr val="dk1"/>
                </a:solidFill>
                <a:latin typeface="Rockwell"/>
                <a:ea typeface="Rockwell"/>
                <a:cs typeface="Rockwell"/>
                <a:sym typeface="Rockwell"/>
              </a:defRPr>
            </a:lvl1pPr>
            <a:lvl2pPr marR="0" lvl="1" algn="l" rtl="0">
              <a:spcBef>
                <a:spcPts val="0"/>
              </a:spcBef>
              <a:spcAft>
                <a:spcPts val="0"/>
              </a:spcAft>
              <a:buSzPts val="1400"/>
              <a:buNone/>
              <a:defRPr sz="40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40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40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40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40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40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40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4000" b="0" i="0" u="none" strike="noStrike" cap="none">
                <a:solidFill>
                  <a:schemeClr val="dk1"/>
                </a:solidFill>
                <a:latin typeface="Rockwell"/>
                <a:ea typeface="Rockwell"/>
                <a:cs typeface="Rockwell"/>
                <a:sym typeface="Rockwell"/>
              </a:defRPr>
            </a:lvl9pPr>
          </a:lstStyle>
          <a:p>
            <a:endParaRPr dirty="0"/>
          </a:p>
        </p:txBody>
      </p:sp>
      <p:sp>
        <p:nvSpPr>
          <p:cNvPr id="125" name="Google Shape;125;p24"/>
          <p:cNvSpPr txBox="1">
            <a:spLocks noGrp="1"/>
          </p:cNvSpPr>
          <p:nvPr>
            <p:ph type="body" idx="1"/>
          </p:nvPr>
        </p:nvSpPr>
        <p:spPr>
          <a:xfrm>
            <a:off x="457200" y="1669692"/>
            <a:ext cx="8229600" cy="3018234"/>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Rectangle 7">
            <a:extLst>
              <a:ext uri="{FF2B5EF4-FFF2-40B4-BE49-F238E27FC236}">
                <a16:creationId xmlns:a16="http://schemas.microsoft.com/office/drawing/2014/main" id="{0044C1CC-49DD-5444-BF45-29E3D0FD9B9E}"/>
              </a:ext>
            </a:extLst>
          </p:cNvPr>
          <p:cNvSpPr/>
          <p:nvPr userDrawn="1"/>
        </p:nvSpPr>
        <p:spPr>
          <a:xfrm>
            <a:off x="0" y="0"/>
            <a:ext cx="9144000" cy="618894"/>
          </a:xfrm>
          <a:prstGeom prst="rect">
            <a:avLst/>
          </a:prstGeom>
          <a:solidFill>
            <a:srgbClr val="2459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oogle Shape;57;p13" descr="ppt-bgrs5.jpg">
            <a:extLst>
              <a:ext uri="{FF2B5EF4-FFF2-40B4-BE49-F238E27FC236}">
                <a16:creationId xmlns:a16="http://schemas.microsoft.com/office/drawing/2014/main" id="{29A15523-D818-5848-BED7-E931A61C1921}"/>
              </a:ext>
            </a:extLst>
          </p:cNvPr>
          <p:cNvPicPr preferRelativeResize="0"/>
          <p:nvPr userDrawn="1"/>
        </p:nvPicPr>
        <p:blipFill rotWithShape="1">
          <a:blip r:embed="rId3">
            <a:alphaModFix/>
          </a:blip>
          <a:srcRect/>
          <a:stretch/>
        </p:blipFill>
        <p:spPr>
          <a:xfrm>
            <a:off x="1143000" y="724"/>
            <a:ext cx="6858000" cy="51435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6"/>
          <p:cNvSpPr txBox="1"/>
          <p:nvPr/>
        </p:nvSpPr>
        <p:spPr>
          <a:xfrm>
            <a:off x="0" y="914400"/>
            <a:ext cx="9144000" cy="92328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47E1A"/>
              </a:buClr>
              <a:buSzPts val="5400"/>
              <a:buFont typeface="Calibri"/>
              <a:buNone/>
            </a:pPr>
            <a:r>
              <a:rPr lang="en" sz="5400" b="1" i="0" u="none" strike="noStrike" cap="none" dirty="0">
                <a:solidFill>
                  <a:srgbClr val="F47E1A"/>
                </a:solidFill>
                <a:latin typeface="Calibri"/>
                <a:ea typeface="Calibri"/>
                <a:cs typeface="Calibri"/>
                <a:sym typeface="Calibri"/>
              </a:rPr>
              <a:t>How to Use This Template</a:t>
            </a:r>
            <a:endParaRPr dirty="0"/>
          </a:p>
        </p:txBody>
      </p:sp>
      <p:sp>
        <p:nvSpPr>
          <p:cNvPr id="135" name="Google Shape;135;p26"/>
          <p:cNvSpPr txBox="1"/>
          <p:nvPr/>
        </p:nvSpPr>
        <p:spPr>
          <a:xfrm>
            <a:off x="381000" y="1771650"/>
            <a:ext cx="8458200" cy="2971800"/>
          </a:xfrm>
          <a:prstGeom prst="rect">
            <a:avLst/>
          </a:prstGeom>
          <a:noFill/>
          <a:ln>
            <a:noFill/>
          </a:ln>
        </p:spPr>
        <p:txBody>
          <a:bodyPr spcFirstLastPara="1" wrap="square" lIns="91425" tIns="45700" rIns="91425" bIns="45700" anchor="t" anchorCtr="0">
            <a:normAutofit lnSpcReduction="10000"/>
          </a:bodyPr>
          <a:lstStyle/>
          <a:p>
            <a:pPr marL="457200" marR="0" lvl="0" indent="-457200" algn="l" rtl="0">
              <a:lnSpc>
                <a:spcPct val="100000"/>
              </a:lnSpc>
              <a:spcBef>
                <a:spcPts val="0"/>
              </a:spcBef>
              <a:spcAft>
                <a:spcPts val="0"/>
              </a:spcAft>
              <a:buClr>
                <a:srgbClr val="245971"/>
              </a:buClr>
              <a:buSzPts val="2400"/>
              <a:buFont typeface="Arial"/>
              <a:buChar char="•"/>
            </a:pPr>
            <a:r>
              <a:rPr lang="en" sz="2400" b="0" i="0" u="none" strike="noStrike" cap="none">
                <a:solidFill>
                  <a:srgbClr val="245971"/>
                </a:solidFill>
                <a:latin typeface="Calibri"/>
                <a:ea typeface="Calibri"/>
                <a:cs typeface="Calibri"/>
                <a:sym typeface="Calibri"/>
              </a:rPr>
              <a:t>Use this template to share back your YouthTruth data.</a:t>
            </a:r>
            <a:br>
              <a:rPr lang="en" sz="2400" b="0" i="0" u="none" strike="noStrike" cap="none">
                <a:solidFill>
                  <a:srgbClr val="245971"/>
                </a:solidFill>
                <a:latin typeface="Calibri"/>
                <a:ea typeface="Calibri"/>
                <a:cs typeface="Calibri"/>
                <a:sym typeface="Calibri"/>
              </a:rPr>
            </a:br>
            <a:endParaRPr/>
          </a:p>
          <a:p>
            <a:pPr marL="457200" marR="0" lvl="0" indent="-457200" algn="l" rtl="0">
              <a:lnSpc>
                <a:spcPct val="100000"/>
              </a:lnSpc>
              <a:spcBef>
                <a:spcPts val="0"/>
              </a:spcBef>
              <a:spcAft>
                <a:spcPts val="0"/>
              </a:spcAft>
              <a:buClr>
                <a:srgbClr val="245971"/>
              </a:buClr>
              <a:buSzPts val="2400"/>
              <a:buFont typeface="Arial"/>
              <a:buChar char="•"/>
            </a:pPr>
            <a:r>
              <a:rPr lang="en" sz="2400" b="0" i="0" u="none" strike="noStrike" cap="none">
                <a:solidFill>
                  <a:srgbClr val="245971"/>
                </a:solidFill>
                <a:latin typeface="Calibri"/>
                <a:ea typeface="Calibri"/>
                <a:cs typeface="Calibri"/>
                <a:sym typeface="Calibri"/>
              </a:rPr>
              <a:t>Include your personalized information in the indicated places.</a:t>
            </a:r>
            <a:br>
              <a:rPr lang="en" sz="2400" b="0" i="0" u="none" strike="noStrike" cap="none">
                <a:solidFill>
                  <a:srgbClr val="245971"/>
                </a:solidFill>
                <a:latin typeface="Calibri"/>
                <a:ea typeface="Calibri"/>
                <a:cs typeface="Calibri"/>
                <a:sym typeface="Calibri"/>
              </a:rPr>
            </a:br>
            <a:endParaRPr/>
          </a:p>
          <a:p>
            <a:pPr marL="457200" marR="0" lvl="0" indent="-457200" algn="l" rtl="0">
              <a:lnSpc>
                <a:spcPct val="100000"/>
              </a:lnSpc>
              <a:spcBef>
                <a:spcPts val="0"/>
              </a:spcBef>
              <a:spcAft>
                <a:spcPts val="0"/>
              </a:spcAft>
              <a:buClr>
                <a:srgbClr val="245971"/>
              </a:buClr>
              <a:buSzPts val="2400"/>
              <a:buFont typeface="Arial"/>
              <a:buChar char="•"/>
            </a:pPr>
            <a:r>
              <a:rPr lang="en" sz="2400" b="0" i="0" u="none" strike="noStrike" cap="none">
                <a:solidFill>
                  <a:srgbClr val="245971"/>
                </a:solidFill>
                <a:latin typeface="Calibri"/>
                <a:ea typeface="Calibri"/>
                <a:cs typeface="Calibri"/>
                <a:sym typeface="Calibri"/>
              </a:rPr>
              <a:t>Add your school/district logo.</a:t>
            </a:r>
            <a:br>
              <a:rPr lang="en" sz="2400" b="0" i="0" u="none" strike="noStrike" cap="none">
                <a:solidFill>
                  <a:srgbClr val="245971"/>
                </a:solidFill>
                <a:latin typeface="Calibri"/>
                <a:ea typeface="Calibri"/>
                <a:cs typeface="Calibri"/>
                <a:sym typeface="Calibri"/>
              </a:rPr>
            </a:br>
            <a:endParaRPr/>
          </a:p>
          <a:p>
            <a:pPr marL="457200" marR="0" lvl="0" indent="-457200" algn="l" rtl="0">
              <a:lnSpc>
                <a:spcPct val="100000"/>
              </a:lnSpc>
              <a:spcBef>
                <a:spcPts val="0"/>
              </a:spcBef>
              <a:spcAft>
                <a:spcPts val="0"/>
              </a:spcAft>
              <a:buClr>
                <a:srgbClr val="245971"/>
              </a:buClr>
              <a:buSzPts val="2400"/>
              <a:buFont typeface="Arial"/>
              <a:buChar char="•"/>
            </a:pPr>
            <a:r>
              <a:rPr lang="en" sz="2400" b="0" i="0" u="none" strike="noStrike" cap="none">
                <a:solidFill>
                  <a:srgbClr val="245971"/>
                </a:solidFill>
                <a:latin typeface="Calibri"/>
                <a:ea typeface="Calibri"/>
                <a:cs typeface="Calibri"/>
                <a:sym typeface="Calibri"/>
              </a:rPr>
              <a:t>We recommend that you select just </a:t>
            </a:r>
            <a:r>
              <a:rPr lang="en" sz="2400" b="1" i="0" u="none" strike="noStrike" cap="none">
                <a:solidFill>
                  <a:srgbClr val="245971"/>
                </a:solidFill>
                <a:latin typeface="Calibri"/>
                <a:ea typeface="Calibri"/>
                <a:cs typeface="Calibri"/>
                <a:sym typeface="Calibri"/>
              </a:rPr>
              <a:t>one</a:t>
            </a:r>
            <a:r>
              <a:rPr lang="en" sz="2400" b="0" i="0" u="none" strike="noStrike" cap="none">
                <a:solidFill>
                  <a:srgbClr val="245971"/>
                </a:solidFill>
                <a:latin typeface="Calibri"/>
                <a:ea typeface="Calibri"/>
                <a:cs typeface="Calibri"/>
                <a:sym typeface="Calibri"/>
              </a:rPr>
              <a:t> of the “Core themes that were covered” slides (Slide 9). </a:t>
            </a:r>
            <a:br>
              <a:rPr lang="en" sz="2400" b="0" i="0" u="none" strike="noStrike" cap="none">
                <a:solidFill>
                  <a:srgbClr val="245971"/>
                </a:solidFill>
                <a:latin typeface="Calibri"/>
                <a:ea typeface="Calibri"/>
                <a:cs typeface="Calibri"/>
                <a:sym typeface="Calibri"/>
              </a:rPr>
            </a:br>
            <a:endParaRPr/>
          </a:p>
          <a:p>
            <a:pPr marL="457200" marR="0" lvl="0" indent="-457200" algn="l" rtl="0">
              <a:lnSpc>
                <a:spcPct val="100000"/>
              </a:lnSpc>
              <a:spcBef>
                <a:spcPts val="0"/>
              </a:spcBef>
              <a:spcAft>
                <a:spcPts val="0"/>
              </a:spcAft>
              <a:buClr>
                <a:srgbClr val="245971"/>
              </a:buClr>
              <a:buSzPts val="2400"/>
              <a:buFont typeface="Arial"/>
              <a:buChar char="•"/>
            </a:pPr>
            <a:r>
              <a:rPr lang="en" sz="2400" b="0" i="0" u="none" strike="noStrike" cap="none">
                <a:solidFill>
                  <a:srgbClr val="245971"/>
                </a:solidFill>
                <a:latin typeface="Calibri"/>
                <a:ea typeface="Calibri"/>
                <a:cs typeface="Calibri"/>
                <a:sym typeface="Calibri"/>
              </a:rPr>
              <a:t>Be sure to delete any irrelevant slides!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5"/>
          <p:cNvSpPr txBox="1">
            <a:spLocks noGrp="1"/>
          </p:cNvSpPr>
          <p:nvPr>
            <p:ph type="title"/>
          </p:nvPr>
        </p:nvSpPr>
        <p:spPr>
          <a:xfrm>
            <a:off x="0" y="500063"/>
            <a:ext cx="9144000" cy="85725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161F4A"/>
              </a:buClr>
              <a:buSzPts val="4000"/>
              <a:buFont typeface="Calibri"/>
              <a:buNone/>
            </a:pPr>
            <a:r>
              <a:rPr lang="en" sz="4000" b="1" i="0" u="none" dirty="0">
                <a:solidFill>
                  <a:srgbClr val="161F4A"/>
                </a:solidFill>
                <a:latin typeface="Calibri"/>
                <a:ea typeface="Calibri"/>
                <a:cs typeface="Calibri"/>
                <a:sym typeface="Calibri"/>
              </a:rPr>
              <a:t>In their own words . . .</a:t>
            </a:r>
            <a:endParaRPr dirty="0"/>
          </a:p>
        </p:txBody>
      </p:sp>
      <p:sp>
        <p:nvSpPr>
          <p:cNvPr id="232" name="Google Shape;232;p35"/>
          <p:cNvSpPr/>
          <p:nvPr/>
        </p:nvSpPr>
        <p:spPr>
          <a:xfrm>
            <a:off x="4860925" y="1288256"/>
            <a:ext cx="4054475" cy="3626644"/>
          </a:xfrm>
          <a:prstGeom prst="roundRect">
            <a:avLst>
              <a:gd name="adj" fmla="val 16667"/>
            </a:avLst>
          </a:prstGeom>
          <a:solidFill>
            <a:srgbClr val="B0C5CC"/>
          </a:solidFill>
          <a:ln w="38100" cap="flat" cmpd="sng">
            <a:solidFill>
              <a:schemeClr val="lt1"/>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1" i="0" u="none" dirty="0">
              <a:solidFill>
                <a:srgbClr val="161F4A"/>
              </a:solidFill>
              <a:latin typeface="Calibri"/>
              <a:ea typeface="Calibri"/>
              <a:cs typeface="Calibri"/>
              <a:sym typeface="Calibri"/>
            </a:endParaRPr>
          </a:p>
          <a:p>
            <a:pPr marL="0" marR="0" lvl="0" indent="0" algn="ctr" rtl="0">
              <a:lnSpc>
                <a:spcPct val="100000"/>
              </a:lnSpc>
              <a:spcBef>
                <a:spcPts val="400"/>
              </a:spcBef>
              <a:spcAft>
                <a:spcPts val="0"/>
              </a:spcAft>
              <a:buClr>
                <a:schemeClr val="dk1"/>
              </a:buClr>
              <a:buSzPts val="1800"/>
              <a:buFont typeface="Calibri"/>
              <a:buNone/>
            </a:pPr>
            <a:endParaRPr sz="1800" b="1" i="0" u="none" dirty="0">
              <a:solidFill>
                <a:srgbClr val="161F4A"/>
              </a:solidFill>
              <a:latin typeface="Calibri"/>
              <a:ea typeface="Calibri"/>
              <a:cs typeface="Calibri"/>
              <a:sym typeface="Calibri"/>
            </a:endParaRPr>
          </a:p>
          <a:p>
            <a:pPr marL="0" marR="0" lvl="0" indent="0" algn="ctr" rtl="0">
              <a:lnSpc>
                <a:spcPct val="100000"/>
              </a:lnSpc>
              <a:spcBef>
                <a:spcPts val="400"/>
              </a:spcBef>
              <a:spcAft>
                <a:spcPts val="0"/>
              </a:spcAft>
              <a:buClr>
                <a:schemeClr val="dk1"/>
              </a:buClr>
              <a:buSzPts val="1800"/>
              <a:buFont typeface="Calibri"/>
              <a:buNone/>
            </a:pPr>
            <a:endParaRPr sz="1800" b="1" i="0" u="none" dirty="0">
              <a:solidFill>
                <a:srgbClr val="161F4A"/>
              </a:solidFill>
              <a:latin typeface="Calibri"/>
              <a:ea typeface="Calibri"/>
              <a:cs typeface="Calibri"/>
              <a:sym typeface="Calibri"/>
            </a:endParaRPr>
          </a:p>
          <a:p>
            <a:pPr marL="0" marR="0" lvl="0" indent="0" algn="ctr" rtl="0">
              <a:lnSpc>
                <a:spcPct val="100000"/>
              </a:lnSpc>
              <a:spcBef>
                <a:spcPts val="400"/>
              </a:spcBef>
              <a:spcAft>
                <a:spcPts val="0"/>
              </a:spcAft>
              <a:buClr>
                <a:schemeClr val="dk1"/>
              </a:buClr>
              <a:buSzPts val="1800"/>
              <a:buFont typeface="Calibri"/>
              <a:buNone/>
            </a:pPr>
            <a:endParaRPr sz="1800" b="1" i="0" u="none" dirty="0">
              <a:solidFill>
                <a:srgbClr val="161F4A"/>
              </a:solidFill>
              <a:latin typeface="Calibri"/>
              <a:ea typeface="Calibri"/>
              <a:cs typeface="Calibri"/>
              <a:sym typeface="Calibri"/>
            </a:endParaRPr>
          </a:p>
          <a:p>
            <a:pPr marL="0" marR="0" lvl="0" indent="0" algn="ctr" rtl="0">
              <a:lnSpc>
                <a:spcPct val="100000"/>
              </a:lnSpc>
              <a:spcBef>
                <a:spcPts val="400"/>
              </a:spcBef>
              <a:spcAft>
                <a:spcPts val="0"/>
              </a:spcAft>
              <a:buClr>
                <a:schemeClr val="dk1"/>
              </a:buClr>
              <a:buSzPts val="2000"/>
              <a:buFont typeface="Calibri"/>
              <a:buNone/>
            </a:pPr>
            <a:endParaRPr sz="2000" b="1" i="0" u="none" dirty="0">
              <a:solidFill>
                <a:srgbClr val="161F4A"/>
              </a:solidFill>
              <a:latin typeface="Calibri"/>
              <a:ea typeface="Calibri"/>
              <a:cs typeface="Calibri"/>
              <a:sym typeface="Calibri"/>
            </a:endParaRPr>
          </a:p>
          <a:p>
            <a:pPr marL="0" marR="0" lvl="0" indent="-114300" algn="l" rtl="0">
              <a:lnSpc>
                <a:spcPct val="100000"/>
              </a:lnSpc>
              <a:spcBef>
                <a:spcPts val="400"/>
              </a:spcBef>
              <a:spcAft>
                <a:spcPts val="0"/>
              </a:spcAft>
              <a:buClr>
                <a:srgbClr val="161F4A"/>
              </a:buClr>
              <a:buSzPts val="1800"/>
              <a:buFont typeface="Arial"/>
              <a:buChar char="•"/>
            </a:pPr>
            <a:r>
              <a:rPr lang="en" sz="1800" b="0" i="0" u="none" dirty="0">
                <a:solidFill>
                  <a:srgbClr val="161F4A"/>
                </a:solidFill>
                <a:latin typeface="Calibri"/>
                <a:ea typeface="Calibri"/>
                <a:cs typeface="Calibri"/>
                <a:sym typeface="Calibri"/>
              </a:rPr>
              <a:t>One family member commented: </a:t>
            </a:r>
            <a:r>
              <a:rPr lang="en" sz="1800" b="0" i="1" u="none" dirty="0">
                <a:solidFill>
                  <a:srgbClr val="161F4A"/>
                </a:solidFill>
                <a:latin typeface="Calibri"/>
                <a:ea typeface="Calibri"/>
                <a:cs typeface="Calibri"/>
                <a:sym typeface="Calibri"/>
              </a:rPr>
              <a:t>“QUOTE QUOTE”</a:t>
            </a:r>
            <a:endParaRPr dirty="0"/>
          </a:p>
          <a:p>
            <a:pPr marL="0" marR="0" lvl="0" indent="-114300" algn="l" rtl="0">
              <a:lnSpc>
                <a:spcPct val="100000"/>
              </a:lnSpc>
              <a:spcBef>
                <a:spcPts val="400"/>
              </a:spcBef>
              <a:spcAft>
                <a:spcPts val="0"/>
              </a:spcAft>
              <a:buClr>
                <a:srgbClr val="161F4A"/>
              </a:buClr>
              <a:buSzPts val="1800"/>
              <a:buFont typeface="Arial"/>
              <a:buChar char="•"/>
            </a:pPr>
            <a:r>
              <a:rPr lang="en" sz="1800" b="0" i="0" u="none" dirty="0">
                <a:solidFill>
                  <a:srgbClr val="161F4A"/>
                </a:solidFill>
                <a:latin typeface="Calibri"/>
                <a:ea typeface="Calibri"/>
                <a:cs typeface="Calibri"/>
                <a:sym typeface="Calibri"/>
              </a:rPr>
              <a:t>[Example]</a:t>
            </a:r>
            <a:endParaRPr dirty="0"/>
          </a:p>
          <a:p>
            <a:pPr marL="0" marR="0" lvl="0" indent="-114300" algn="l" rtl="0">
              <a:lnSpc>
                <a:spcPct val="100000"/>
              </a:lnSpc>
              <a:spcBef>
                <a:spcPts val="400"/>
              </a:spcBef>
              <a:spcAft>
                <a:spcPts val="0"/>
              </a:spcAft>
              <a:buClr>
                <a:srgbClr val="161F4A"/>
              </a:buClr>
              <a:buSzPts val="1800"/>
              <a:buFont typeface="Arial"/>
              <a:buChar char="•"/>
            </a:pPr>
            <a:r>
              <a:rPr lang="en" sz="1800" b="0" i="0" u="none" dirty="0">
                <a:solidFill>
                  <a:srgbClr val="161F4A"/>
                </a:solidFill>
                <a:latin typeface="Calibri"/>
                <a:ea typeface="Calibri"/>
                <a:cs typeface="Calibri"/>
                <a:sym typeface="Calibri"/>
              </a:rPr>
              <a:t>[Example]</a:t>
            </a:r>
            <a:endParaRPr dirty="0"/>
          </a:p>
          <a:p>
            <a:pPr marL="0" marR="0" lvl="0" indent="0" algn="l" rtl="0">
              <a:lnSpc>
                <a:spcPct val="100000"/>
              </a:lnSpc>
              <a:spcBef>
                <a:spcPts val="400"/>
              </a:spcBef>
              <a:spcAft>
                <a:spcPts val="0"/>
              </a:spcAft>
              <a:buClr>
                <a:schemeClr val="dk1"/>
              </a:buClr>
              <a:buSzPts val="1800"/>
              <a:buFont typeface="Calibri"/>
              <a:buNone/>
            </a:pPr>
            <a:endParaRPr sz="1800" b="1" i="0" u="none" dirty="0">
              <a:solidFill>
                <a:srgbClr val="161F4A"/>
              </a:solidFill>
              <a:latin typeface="Calibri"/>
              <a:ea typeface="Calibri"/>
              <a:cs typeface="Calibri"/>
              <a:sym typeface="Calibri"/>
            </a:endParaRPr>
          </a:p>
          <a:p>
            <a:pPr marL="0" marR="0" lvl="0" indent="0" algn="l" rtl="0">
              <a:lnSpc>
                <a:spcPct val="100000"/>
              </a:lnSpc>
              <a:spcBef>
                <a:spcPts val="400"/>
              </a:spcBef>
              <a:spcAft>
                <a:spcPts val="0"/>
              </a:spcAft>
              <a:buClr>
                <a:schemeClr val="dk1"/>
              </a:buClr>
              <a:buSzPts val="1800"/>
              <a:buFont typeface="Calibri"/>
              <a:buNone/>
            </a:pPr>
            <a:endParaRPr sz="1800" b="1" i="0" u="none" dirty="0">
              <a:solidFill>
                <a:srgbClr val="161F4A"/>
              </a:solidFill>
              <a:latin typeface="Calibri"/>
              <a:ea typeface="Calibri"/>
              <a:cs typeface="Calibri"/>
              <a:sym typeface="Calibri"/>
            </a:endParaRPr>
          </a:p>
          <a:p>
            <a:pPr marL="0" marR="0" lvl="0" indent="0" algn="l" rtl="0">
              <a:lnSpc>
                <a:spcPct val="100000"/>
              </a:lnSpc>
              <a:spcBef>
                <a:spcPts val="400"/>
              </a:spcBef>
              <a:spcAft>
                <a:spcPts val="0"/>
              </a:spcAft>
              <a:buClr>
                <a:schemeClr val="dk1"/>
              </a:buClr>
              <a:buSzPts val="1800"/>
              <a:buFont typeface="Calibri"/>
              <a:buNone/>
            </a:pPr>
            <a:endParaRPr sz="1800" b="1" i="0" u="none" dirty="0">
              <a:solidFill>
                <a:srgbClr val="161F4A"/>
              </a:solidFill>
              <a:latin typeface="Calibri"/>
              <a:ea typeface="Calibri"/>
              <a:cs typeface="Calibri"/>
              <a:sym typeface="Calibri"/>
            </a:endParaRPr>
          </a:p>
          <a:p>
            <a:pPr marL="0" marR="0" lvl="0" indent="0" algn="l" rtl="0">
              <a:lnSpc>
                <a:spcPct val="100000"/>
              </a:lnSpc>
              <a:spcBef>
                <a:spcPts val="400"/>
              </a:spcBef>
              <a:spcAft>
                <a:spcPts val="0"/>
              </a:spcAft>
              <a:buClr>
                <a:schemeClr val="dk1"/>
              </a:buClr>
              <a:buSzPts val="1800"/>
              <a:buFont typeface="Calibri"/>
              <a:buNone/>
            </a:pPr>
            <a:endParaRPr sz="1800" b="1" i="0" u="none" dirty="0">
              <a:solidFill>
                <a:srgbClr val="161F4A"/>
              </a:solidFill>
              <a:latin typeface="Calibri"/>
              <a:ea typeface="Calibri"/>
              <a:cs typeface="Calibri"/>
              <a:sym typeface="Calibri"/>
            </a:endParaRPr>
          </a:p>
          <a:p>
            <a:pPr marL="0" marR="0" lvl="0" indent="0" algn="l" rtl="0">
              <a:lnSpc>
                <a:spcPct val="100000"/>
              </a:lnSpc>
              <a:spcBef>
                <a:spcPts val="400"/>
              </a:spcBef>
              <a:spcAft>
                <a:spcPts val="0"/>
              </a:spcAft>
              <a:buClr>
                <a:srgbClr val="161F4A"/>
              </a:buClr>
              <a:buSzPts val="1800"/>
              <a:buFont typeface="Calibri"/>
              <a:buNone/>
            </a:pPr>
            <a:r>
              <a:rPr lang="en" sz="1800" b="1" i="0" u="none" dirty="0">
                <a:solidFill>
                  <a:srgbClr val="161F4A"/>
                </a:solidFill>
                <a:latin typeface="Calibri"/>
                <a:ea typeface="Calibri"/>
                <a:cs typeface="Calibri"/>
                <a:sym typeface="Calibri"/>
              </a:rPr>
              <a:t> </a:t>
            </a:r>
            <a:endParaRPr dirty="0"/>
          </a:p>
        </p:txBody>
      </p:sp>
      <p:sp>
        <p:nvSpPr>
          <p:cNvPr id="233" name="Google Shape;233;p35"/>
          <p:cNvSpPr/>
          <p:nvPr/>
        </p:nvSpPr>
        <p:spPr>
          <a:xfrm>
            <a:off x="304800" y="1257300"/>
            <a:ext cx="4267200" cy="3657600"/>
          </a:xfrm>
          <a:prstGeom prst="roundRect">
            <a:avLst>
              <a:gd name="adj" fmla="val 16667"/>
            </a:avLst>
          </a:prstGeom>
          <a:solidFill>
            <a:srgbClr val="B0C5CC"/>
          </a:solidFill>
          <a:ln w="38100" cap="flat" cmpd="sng">
            <a:solidFill>
              <a:schemeClr val="lt1"/>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1" i="0" u="none" dirty="0">
              <a:solidFill>
                <a:srgbClr val="161F4A"/>
              </a:solidFill>
              <a:latin typeface="Calibri"/>
              <a:ea typeface="Calibri"/>
              <a:cs typeface="Calibri"/>
              <a:sym typeface="Calibri"/>
            </a:endParaRPr>
          </a:p>
          <a:p>
            <a:pPr marL="0" marR="0" lvl="0" indent="0" algn="ctr" rtl="0">
              <a:lnSpc>
                <a:spcPct val="100000"/>
              </a:lnSpc>
              <a:spcBef>
                <a:spcPts val="400"/>
              </a:spcBef>
              <a:spcAft>
                <a:spcPts val="0"/>
              </a:spcAft>
              <a:buClr>
                <a:schemeClr val="dk1"/>
              </a:buClr>
              <a:buSzPts val="1800"/>
              <a:buFont typeface="Calibri"/>
              <a:buNone/>
            </a:pPr>
            <a:endParaRPr sz="1800" b="1" i="0" u="none" dirty="0">
              <a:solidFill>
                <a:srgbClr val="161F4A"/>
              </a:solidFill>
              <a:latin typeface="Calibri"/>
              <a:ea typeface="Calibri"/>
              <a:cs typeface="Calibri"/>
              <a:sym typeface="Calibri"/>
            </a:endParaRPr>
          </a:p>
          <a:p>
            <a:pPr marL="0" marR="0" lvl="0" indent="0" algn="ctr" rtl="0">
              <a:lnSpc>
                <a:spcPct val="100000"/>
              </a:lnSpc>
              <a:spcBef>
                <a:spcPts val="400"/>
              </a:spcBef>
              <a:spcAft>
                <a:spcPts val="0"/>
              </a:spcAft>
              <a:buClr>
                <a:schemeClr val="dk1"/>
              </a:buClr>
              <a:buSzPts val="1800"/>
              <a:buFont typeface="Calibri"/>
              <a:buNone/>
            </a:pPr>
            <a:endParaRPr sz="1800" b="1" i="0" u="none" dirty="0">
              <a:solidFill>
                <a:srgbClr val="161F4A"/>
              </a:solidFill>
              <a:latin typeface="Calibri"/>
              <a:ea typeface="Calibri"/>
              <a:cs typeface="Calibri"/>
              <a:sym typeface="Calibri"/>
            </a:endParaRPr>
          </a:p>
          <a:p>
            <a:pPr marL="0" marR="0" lvl="0" indent="0" algn="ctr" rtl="0">
              <a:lnSpc>
                <a:spcPct val="100000"/>
              </a:lnSpc>
              <a:spcBef>
                <a:spcPts val="400"/>
              </a:spcBef>
              <a:spcAft>
                <a:spcPts val="0"/>
              </a:spcAft>
              <a:buClr>
                <a:schemeClr val="dk1"/>
              </a:buClr>
              <a:buSzPts val="1800"/>
              <a:buFont typeface="Calibri"/>
              <a:buNone/>
            </a:pPr>
            <a:endParaRPr sz="1800" b="1" i="0" u="none" dirty="0">
              <a:solidFill>
                <a:srgbClr val="161F4A"/>
              </a:solidFill>
              <a:latin typeface="Calibri"/>
              <a:ea typeface="Calibri"/>
              <a:cs typeface="Calibri"/>
              <a:sym typeface="Calibri"/>
            </a:endParaRPr>
          </a:p>
          <a:p>
            <a:pPr marL="0" marR="0" lvl="0" indent="0" algn="ctr" rtl="0">
              <a:lnSpc>
                <a:spcPct val="100000"/>
              </a:lnSpc>
              <a:spcBef>
                <a:spcPts val="400"/>
              </a:spcBef>
              <a:spcAft>
                <a:spcPts val="0"/>
              </a:spcAft>
              <a:buClr>
                <a:schemeClr val="dk1"/>
              </a:buClr>
              <a:buSzPts val="1800"/>
              <a:buFont typeface="Calibri"/>
              <a:buNone/>
            </a:pPr>
            <a:endParaRPr sz="1800" b="1" i="0" u="none" dirty="0">
              <a:solidFill>
                <a:srgbClr val="161F4A"/>
              </a:solidFill>
              <a:latin typeface="Calibri"/>
              <a:ea typeface="Calibri"/>
              <a:cs typeface="Calibri"/>
              <a:sym typeface="Calibri"/>
            </a:endParaRPr>
          </a:p>
          <a:p>
            <a:pPr marL="0" marR="0" lvl="0" indent="0" algn="ctr" rtl="0">
              <a:lnSpc>
                <a:spcPct val="100000"/>
              </a:lnSpc>
              <a:spcBef>
                <a:spcPts val="400"/>
              </a:spcBef>
              <a:spcAft>
                <a:spcPts val="0"/>
              </a:spcAft>
              <a:buClr>
                <a:schemeClr val="dk1"/>
              </a:buClr>
              <a:buSzPts val="1800"/>
              <a:buFont typeface="Calibri"/>
              <a:buNone/>
            </a:pPr>
            <a:endParaRPr sz="1800" b="1" i="0" u="none" dirty="0">
              <a:solidFill>
                <a:srgbClr val="161F4A"/>
              </a:solidFill>
              <a:latin typeface="Calibri"/>
              <a:ea typeface="Calibri"/>
              <a:cs typeface="Calibri"/>
              <a:sym typeface="Calibri"/>
            </a:endParaRPr>
          </a:p>
          <a:p>
            <a:pPr marL="0" marR="0" lvl="0" indent="0" algn="ctr" rtl="0">
              <a:lnSpc>
                <a:spcPct val="100000"/>
              </a:lnSpc>
              <a:spcBef>
                <a:spcPts val="400"/>
              </a:spcBef>
              <a:spcAft>
                <a:spcPts val="0"/>
              </a:spcAft>
              <a:buClr>
                <a:schemeClr val="dk1"/>
              </a:buClr>
              <a:buSzPts val="2000"/>
              <a:buFont typeface="Calibri"/>
              <a:buNone/>
            </a:pPr>
            <a:endParaRPr sz="2000" b="1" i="0" u="none" dirty="0">
              <a:solidFill>
                <a:srgbClr val="161F4A"/>
              </a:solidFill>
              <a:latin typeface="Calibri"/>
              <a:ea typeface="Calibri"/>
              <a:cs typeface="Calibri"/>
              <a:sym typeface="Calibri"/>
            </a:endParaRPr>
          </a:p>
          <a:p>
            <a:pPr marL="0" marR="0" lvl="0" indent="0" algn="ctr" rtl="0">
              <a:lnSpc>
                <a:spcPct val="100000"/>
              </a:lnSpc>
              <a:spcBef>
                <a:spcPts val="400"/>
              </a:spcBef>
              <a:spcAft>
                <a:spcPts val="0"/>
              </a:spcAft>
              <a:buClr>
                <a:schemeClr val="dk1"/>
              </a:buClr>
              <a:buSzPts val="2000"/>
              <a:buFont typeface="Calibri"/>
              <a:buNone/>
            </a:pPr>
            <a:endParaRPr sz="2000" b="1" i="0" u="none" dirty="0">
              <a:solidFill>
                <a:srgbClr val="161F4A"/>
              </a:solidFill>
              <a:latin typeface="Calibri"/>
              <a:ea typeface="Calibri"/>
              <a:cs typeface="Calibri"/>
              <a:sym typeface="Calibri"/>
            </a:endParaRPr>
          </a:p>
          <a:p>
            <a:pPr marL="0" marR="0" lvl="0" indent="-114300" algn="l" rtl="0">
              <a:lnSpc>
                <a:spcPct val="100000"/>
              </a:lnSpc>
              <a:spcBef>
                <a:spcPts val="400"/>
              </a:spcBef>
              <a:spcAft>
                <a:spcPts val="0"/>
              </a:spcAft>
              <a:buClr>
                <a:srgbClr val="161F4A"/>
              </a:buClr>
              <a:buSzPts val="1800"/>
              <a:buFont typeface="Arial"/>
              <a:buChar char="•"/>
            </a:pPr>
            <a:r>
              <a:rPr lang="en" sz="1800" b="0" i="0" u="none" dirty="0">
                <a:solidFill>
                  <a:srgbClr val="161F4A"/>
                </a:solidFill>
                <a:latin typeface="Calibri"/>
                <a:ea typeface="Calibri"/>
                <a:cs typeface="Calibri"/>
                <a:sym typeface="Calibri"/>
              </a:rPr>
              <a:t>According to one 5</a:t>
            </a:r>
            <a:r>
              <a:rPr lang="en" sz="1800" b="0" i="0" u="none" baseline="30000" dirty="0">
                <a:solidFill>
                  <a:srgbClr val="161F4A"/>
                </a:solidFill>
                <a:latin typeface="Calibri"/>
                <a:ea typeface="Calibri"/>
                <a:cs typeface="Calibri"/>
                <a:sym typeface="Calibri"/>
              </a:rPr>
              <a:t>th</a:t>
            </a:r>
            <a:r>
              <a:rPr lang="en" sz="1800" b="0" i="0" u="none" dirty="0">
                <a:solidFill>
                  <a:srgbClr val="161F4A"/>
                </a:solidFill>
                <a:latin typeface="Calibri"/>
                <a:ea typeface="Calibri"/>
                <a:cs typeface="Calibri"/>
                <a:sym typeface="Calibri"/>
              </a:rPr>
              <a:t> grader</a:t>
            </a:r>
            <a:r>
              <a:rPr lang="en" sz="1800" dirty="0">
                <a:solidFill>
                  <a:srgbClr val="161F4A"/>
                </a:solidFill>
                <a:latin typeface="Calibri"/>
                <a:ea typeface="Calibri"/>
                <a:cs typeface="Calibri"/>
                <a:sym typeface="Calibri"/>
              </a:rPr>
              <a:t>:</a:t>
            </a:r>
            <a:br>
              <a:rPr lang="en" sz="1800" dirty="0">
                <a:solidFill>
                  <a:srgbClr val="161F4A"/>
                </a:solidFill>
                <a:latin typeface="Calibri"/>
                <a:ea typeface="Calibri"/>
                <a:cs typeface="Calibri"/>
                <a:sym typeface="Calibri"/>
              </a:rPr>
            </a:br>
            <a:r>
              <a:rPr lang="en" sz="1800" b="0" i="1" u="none" dirty="0">
                <a:solidFill>
                  <a:srgbClr val="161F4A"/>
                </a:solidFill>
                <a:latin typeface="Calibri"/>
                <a:ea typeface="Calibri"/>
                <a:cs typeface="Calibri"/>
                <a:sym typeface="Calibri"/>
              </a:rPr>
              <a:t>“QUOTE QUOTE”</a:t>
            </a:r>
            <a:endParaRPr dirty="0"/>
          </a:p>
          <a:p>
            <a:pPr marL="0" marR="0" lvl="0" indent="-114300" algn="l" rtl="0">
              <a:lnSpc>
                <a:spcPct val="100000"/>
              </a:lnSpc>
              <a:spcBef>
                <a:spcPts val="400"/>
              </a:spcBef>
              <a:spcAft>
                <a:spcPts val="0"/>
              </a:spcAft>
              <a:buClr>
                <a:srgbClr val="161F4A"/>
              </a:buClr>
              <a:buSzPts val="1800"/>
              <a:buFont typeface="Arial"/>
              <a:buChar char="•"/>
            </a:pPr>
            <a:r>
              <a:rPr lang="en" sz="1800" b="0" i="0" u="none" dirty="0">
                <a:solidFill>
                  <a:srgbClr val="161F4A"/>
                </a:solidFill>
                <a:latin typeface="Calibri"/>
                <a:ea typeface="Calibri"/>
                <a:cs typeface="Calibri"/>
                <a:sym typeface="Calibri"/>
              </a:rPr>
              <a:t>[Example]</a:t>
            </a:r>
            <a:endParaRPr dirty="0"/>
          </a:p>
          <a:p>
            <a:pPr marL="0" marR="0" lvl="0" indent="-114300" algn="l" rtl="0">
              <a:lnSpc>
                <a:spcPct val="100000"/>
              </a:lnSpc>
              <a:spcBef>
                <a:spcPts val="400"/>
              </a:spcBef>
              <a:spcAft>
                <a:spcPts val="0"/>
              </a:spcAft>
              <a:buClr>
                <a:srgbClr val="161F4A"/>
              </a:buClr>
              <a:buSzPts val="1800"/>
              <a:buFont typeface="Arial"/>
              <a:buChar char="•"/>
            </a:pPr>
            <a:r>
              <a:rPr lang="en" sz="1800" b="0" i="0" u="none" dirty="0">
                <a:solidFill>
                  <a:srgbClr val="161F4A"/>
                </a:solidFill>
                <a:latin typeface="Calibri"/>
                <a:ea typeface="Calibri"/>
                <a:cs typeface="Calibri"/>
                <a:sym typeface="Calibri"/>
              </a:rPr>
              <a:t>[Example]</a:t>
            </a:r>
            <a:endParaRPr dirty="0"/>
          </a:p>
          <a:p>
            <a:pPr marL="0" marR="0" lvl="0" indent="0" algn="ctr" rtl="0">
              <a:lnSpc>
                <a:spcPct val="100000"/>
              </a:lnSpc>
              <a:spcBef>
                <a:spcPts val="400"/>
              </a:spcBef>
              <a:spcAft>
                <a:spcPts val="0"/>
              </a:spcAft>
              <a:buClr>
                <a:schemeClr val="dk1"/>
              </a:buClr>
              <a:buSzPts val="1800"/>
              <a:buFont typeface="Calibri"/>
              <a:buNone/>
            </a:pPr>
            <a:endParaRPr sz="1800" b="1" i="0" u="none" dirty="0">
              <a:solidFill>
                <a:srgbClr val="161F4A"/>
              </a:solidFill>
              <a:latin typeface="Calibri"/>
              <a:ea typeface="Calibri"/>
              <a:cs typeface="Calibri"/>
              <a:sym typeface="Calibri"/>
            </a:endParaRPr>
          </a:p>
          <a:p>
            <a:pPr marL="0" marR="0" lvl="0" indent="0" algn="l" rtl="0">
              <a:lnSpc>
                <a:spcPct val="100000"/>
              </a:lnSpc>
              <a:spcBef>
                <a:spcPts val="400"/>
              </a:spcBef>
              <a:spcAft>
                <a:spcPts val="0"/>
              </a:spcAft>
              <a:buClr>
                <a:schemeClr val="dk1"/>
              </a:buClr>
              <a:buSzPts val="1800"/>
              <a:buFont typeface="Calibri"/>
              <a:buNone/>
            </a:pPr>
            <a:endParaRPr sz="1800" b="1" i="0" u="none" dirty="0">
              <a:solidFill>
                <a:srgbClr val="161F4A"/>
              </a:solidFill>
              <a:latin typeface="Calibri"/>
              <a:ea typeface="Calibri"/>
              <a:cs typeface="Calibri"/>
              <a:sym typeface="Calibri"/>
            </a:endParaRPr>
          </a:p>
          <a:p>
            <a:pPr marL="0" marR="0" lvl="0" indent="0" algn="l" rtl="0">
              <a:lnSpc>
                <a:spcPct val="100000"/>
              </a:lnSpc>
              <a:spcBef>
                <a:spcPts val="400"/>
              </a:spcBef>
              <a:spcAft>
                <a:spcPts val="0"/>
              </a:spcAft>
              <a:buClr>
                <a:schemeClr val="dk1"/>
              </a:buClr>
              <a:buSzPts val="1800"/>
              <a:buFont typeface="Calibri"/>
              <a:buNone/>
            </a:pPr>
            <a:endParaRPr sz="1800" b="1" i="0" u="none" dirty="0">
              <a:solidFill>
                <a:srgbClr val="161F4A"/>
              </a:solidFill>
              <a:latin typeface="Calibri"/>
              <a:ea typeface="Calibri"/>
              <a:cs typeface="Calibri"/>
              <a:sym typeface="Calibri"/>
            </a:endParaRPr>
          </a:p>
          <a:p>
            <a:pPr marL="0" marR="0" lvl="0" indent="0" algn="l" rtl="0">
              <a:lnSpc>
                <a:spcPct val="100000"/>
              </a:lnSpc>
              <a:spcBef>
                <a:spcPts val="400"/>
              </a:spcBef>
              <a:spcAft>
                <a:spcPts val="0"/>
              </a:spcAft>
              <a:buClr>
                <a:schemeClr val="dk1"/>
              </a:buClr>
              <a:buSzPts val="1800"/>
              <a:buFont typeface="Calibri"/>
              <a:buNone/>
            </a:pPr>
            <a:endParaRPr sz="1800" b="1" i="0" u="none" dirty="0">
              <a:solidFill>
                <a:srgbClr val="161F4A"/>
              </a:solidFill>
              <a:latin typeface="Calibri"/>
              <a:ea typeface="Calibri"/>
              <a:cs typeface="Calibri"/>
              <a:sym typeface="Calibri"/>
            </a:endParaRPr>
          </a:p>
          <a:p>
            <a:pPr marL="0" marR="0" lvl="0" indent="0" algn="l" rtl="0">
              <a:lnSpc>
                <a:spcPct val="100000"/>
              </a:lnSpc>
              <a:spcBef>
                <a:spcPts val="400"/>
              </a:spcBef>
              <a:spcAft>
                <a:spcPts val="0"/>
              </a:spcAft>
              <a:buClr>
                <a:schemeClr val="dk1"/>
              </a:buClr>
              <a:buSzPts val="1800"/>
              <a:buFont typeface="Calibri"/>
              <a:buNone/>
            </a:pPr>
            <a:endParaRPr sz="1800" b="1" i="0" u="none" dirty="0">
              <a:solidFill>
                <a:srgbClr val="161F4A"/>
              </a:solidFill>
              <a:latin typeface="Calibri"/>
              <a:ea typeface="Calibri"/>
              <a:cs typeface="Calibri"/>
              <a:sym typeface="Calibri"/>
            </a:endParaRPr>
          </a:p>
          <a:p>
            <a:pPr marL="0" marR="0" lvl="0" indent="0" algn="l" rtl="0">
              <a:lnSpc>
                <a:spcPct val="100000"/>
              </a:lnSpc>
              <a:spcBef>
                <a:spcPts val="400"/>
              </a:spcBef>
              <a:spcAft>
                <a:spcPts val="0"/>
              </a:spcAft>
              <a:buClr>
                <a:schemeClr val="dk1"/>
              </a:buClr>
              <a:buSzPts val="1800"/>
              <a:buFont typeface="Calibri"/>
              <a:buNone/>
            </a:pPr>
            <a:endParaRPr sz="1800" b="1" i="0" u="none" dirty="0">
              <a:solidFill>
                <a:srgbClr val="161F4A"/>
              </a:solidFill>
              <a:latin typeface="Calibri"/>
              <a:ea typeface="Calibri"/>
              <a:cs typeface="Calibri"/>
              <a:sym typeface="Calibri"/>
            </a:endParaRPr>
          </a:p>
          <a:p>
            <a:pPr marL="0" marR="0" lvl="0" indent="0" algn="l" rtl="0">
              <a:lnSpc>
                <a:spcPct val="100000"/>
              </a:lnSpc>
              <a:spcBef>
                <a:spcPts val="400"/>
              </a:spcBef>
              <a:spcAft>
                <a:spcPts val="0"/>
              </a:spcAft>
              <a:buClr>
                <a:schemeClr val="dk1"/>
              </a:buClr>
              <a:buSzPts val="1800"/>
              <a:buFont typeface="Calibri"/>
              <a:buNone/>
            </a:pPr>
            <a:endParaRPr sz="1800" b="1" i="0" u="none" dirty="0">
              <a:solidFill>
                <a:srgbClr val="161F4A"/>
              </a:solidFill>
              <a:latin typeface="Calibri"/>
              <a:ea typeface="Calibri"/>
              <a:cs typeface="Calibri"/>
              <a:sym typeface="Calibri"/>
            </a:endParaRPr>
          </a:p>
          <a:p>
            <a:pPr marL="0" marR="0" lvl="0" indent="0" algn="l" rtl="0">
              <a:lnSpc>
                <a:spcPct val="100000"/>
              </a:lnSpc>
              <a:spcBef>
                <a:spcPts val="200"/>
              </a:spcBef>
              <a:spcAft>
                <a:spcPts val="0"/>
              </a:spcAft>
              <a:buNone/>
            </a:pPr>
            <a:endParaRPr sz="1800" b="1" i="0" u="none" dirty="0">
              <a:solidFill>
                <a:srgbClr val="161F4A"/>
              </a:solidFill>
              <a:latin typeface="Calibri"/>
              <a:ea typeface="Calibri"/>
              <a:cs typeface="Calibri"/>
              <a:sym typeface="Calibri"/>
            </a:endParaRPr>
          </a:p>
        </p:txBody>
      </p:sp>
      <p:pic>
        <p:nvPicPr>
          <p:cNvPr id="235" name="Google Shape;235;p35"/>
          <p:cNvPicPr preferRelativeResize="0"/>
          <p:nvPr/>
        </p:nvPicPr>
        <p:blipFill rotWithShape="1">
          <a:blip r:embed="rId3">
            <a:alphaModFix/>
          </a:blip>
          <a:srcRect/>
          <a:stretch/>
        </p:blipFill>
        <p:spPr>
          <a:xfrm>
            <a:off x="6686352" y="1548231"/>
            <a:ext cx="403621" cy="435769"/>
          </a:xfrm>
          <a:prstGeom prst="rect">
            <a:avLst/>
          </a:prstGeom>
          <a:noFill/>
          <a:ln>
            <a:noFill/>
          </a:ln>
        </p:spPr>
      </p:pic>
      <p:pic>
        <p:nvPicPr>
          <p:cNvPr id="7" name="Google Shape;218;p33">
            <a:extLst>
              <a:ext uri="{FF2B5EF4-FFF2-40B4-BE49-F238E27FC236}">
                <a16:creationId xmlns:a16="http://schemas.microsoft.com/office/drawing/2014/main" id="{8BA88201-0BD7-A748-8CC9-4FCEED64CD39}"/>
              </a:ext>
            </a:extLst>
          </p:cNvPr>
          <p:cNvPicPr preferRelativeResize="0"/>
          <p:nvPr/>
        </p:nvPicPr>
        <p:blipFill rotWithShape="1">
          <a:blip r:embed="rId4">
            <a:alphaModFix/>
          </a:blip>
          <a:srcRect l="20170" t="15601" r="14203" b="16161"/>
          <a:stretch/>
        </p:blipFill>
        <p:spPr>
          <a:xfrm>
            <a:off x="2171953" y="1505723"/>
            <a:ext cx="532895" cy="52078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6"/>
          <p:cNvSpPr txBox="1">
            <a:spLocks noGrp="1"/>
          </p:cNvSpPr>
          <p:nvPr>
            <p:ph type="title"/>
          </p:nvPr>
        </p:nvSpPr>
        <p:spPr>
          <a:xfrm>
            <a:off x="0" y="622643"/>
            <a:ext cx="9144000" cy="85725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rgbClr val="161F4A"/>
              </a:buClr>
              <a:buSzPts val="4000"/>
              <a:buFont typeface="Calibri"/>
              <a:buNone/>
            </a:pPr>
            <a:r>
              <a:rPr lang="en" sz="4000" b="1" i="0" u="none" dirty="0">
                <a:solidFill>
                  <a:srgbClr val="161F4A"/>
                </a:solidFill>
                <a:latin typeface="Calibri"/>
                <a:ea typeface="Calibri"/>
                <a:cs typeface="Calibri"/>
                <a:sym typeface="Calibri"/>
              </a:rPr>
              <a:t>Next Steps</a:t>
            </a:r>
            <a:endParaRPr dirty="0"/>
          </a:p>
        </p:txBody>
      </p:sp>
      <p:sp>
        <p:nvSpPr>
          <p:cNvPr id="242" name="Google Shape;242;p36"/>
          <p:cNvSpPr/>
          <p:nvPr/>
        </p:nvSpPr>
        <p:spPr>
          <a:xfrm>
            <a:off x="579437" y="2228850"/>
            <a:ext cx="8107362" cy="502444"/>
          </a:xfrm>
          <a:prstGeom prst="roundRect">
            <a:avLst>
              <a:gd name="adj" fmla="val 16667"/>
            </a:avLst>
          </a:prstGeom>
          <a:solidFill>
            <a:srgbClr val="B0C5CC"/>
          </a:solidFill>
          <a:ln w="38100" cap="flat" cmpd="sng">
            <a:solidFill>
              <a:schemeClr val="lt1"/>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61F4A"/>
              </a:buClr>
              <a:buSzPts val="1800"/>
              <a:buFont typeface="Calibri"/>
              <a:buNone/>
            </a:pPr>
            <a:r>
              <a:rPr lang="en" sz="1800" b="1" i="0" u="none">
                <a:solidFill>
                  <a:srgbClr val="161F4A"/>
                </a:solidFill>
                <a:latin typeface="Calibri"/>
                <a:ea typeface="Calibri"/>
                <a:cs typeface="Calibri"/>
                <a:sym typeface="Calibri"/>
              </a:rPr>
              <a:t>[Follow up action #2]</a:t>
            </a:r>
            <a:endParaRPr/>
          </a:p>
        </p:txBody>
      </p:sp>
      <p:sp>
        <p:nvSpPr>
          <p:cNvPr id="243" name="Google Shape;243;p36"/>
          <p:cNvSpPr/>
          <p:nvPr/>
        </p:nvSpPr>
        <p:spPr>
          <a:xfrm>
            <a:off x="579437" y="2971800"/>
            <a:ext cx="8107362" cy="575072"/>
          </a:xfrm>
          <a:prstGeom prst="roundRect">
            <a:avLst>
              <a:gd name="adj" fmla="val 16667"/>
            </a:avLst>
          </a:prstGeom>
          <a:solidFill>
            <a:srgbClr val="B0C5CC"/>
          </a:solidFill>
          <a:ln w="38100" cap="flat" cmpd="sng">
            <a:solidFill>
              <a:schemeClr val="lt1"/>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61F4A"/>
              </a:buClr>
              <a:buSzPts val="1800"/>
              <a:buFont typeface="Calibri"/>
              <a:buNone/>
            </a:pPr>
            <a:r>
              <a:rPr lang="en" sz="1800" b="1" i="0" u="none">
                <a:solidFill>
                  <a:srgbClr val="161F4A"/>
                </a:solidFill>
                <a:latin typeface="Calibri"/>
                <a:ea typeface="Calibri"/>
                <a:cs typeface="Calibri"/>
                <a:sym typeface="Calibri"/>
              </a:rPr>
              <a:t>[Follow up action #3]</a:t>
            </a:r>
            <a:endParaRPr/>
          </a:p>
        </p:txBody>
      </p:sp>
      <p:sp>
        <p:nvSpPr>
          <p:cNvPr id="244" name="Google Shape;244;p36"/>
          <p:cNvSpPr/>
          <p:nvPr/>
        </p:nvSpPr>
        <p:spPr>
          <a:xfrm>
            <a:off x="579437" y="1485900"/>
            <a:ext cx="8107362" cy="502444"/>
          </a:xfrm>
          <a:prstGeom prst="roundRect">
            <a:avLst>
              <a:gd name="adj" fmla="val 16667"/>
            </a:avLst>
          </a:prstGeom>
          <a:solidFill>
            <a:srgbClr val="B0C5CC"/>
          </a:solidFill>
          <a:ln w="38100" cap="flat" cmpd="sng">
            <a:solidFill>
              <a:schemeClr val="lt1"/>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61F4A"/>
              </a:buClr>
              <a:buSzPts val="1800"/>
              <a:buFont typeface="Calibri"/>
              <a:buNone/>
            </a:pPr>
            <a:r>
              <a:rPr lang="en" sz="1800" b="1" i="0" u="none">
                <a:solidFill>
                  <a:srgbClr val="161F4A"/>
                </a:solidFill>
                <a:latin typeface="Calibri"/>
                <a:ea typeface="Calibri"/>
                <a:cs typeface="Calibri"/>
                <a:sym typeface="Calibri"/>
              </a:rPr>
              <a:t>[Follow up action #1]</a:t>
            </a:r>
            <a:endParaRPr/>
          </a:p>
        </p:txBody>
      </p:sp>
      <p:grpSp>
        <p:nvGrpSpPr>
          <p:cNvPr id="245" name="Google Shape;245;p36"/>
          <p:cNvGrpSpPr/>
          <p:nvPr/>
        </p:nvGrpSpPr>
        <p:grpSpPr>
          <a:xfrm>
            <a:off x="3599572" y="3702599"/>
            <a:ext cx="1944855" cy="1253728"/>
            <a:chOff x="4435284" y="2077980"/>
            <a:chExt cx="2446985" cy="2103120"/>
          </a:xfrm>
        </p:grpSpPr>
        <p:grpSp>
          <p:nvGrpSpPr>
            <p:cNvPr id="246" name="Google Shape;246;p36"/>
            <p:cNvGrpSpPr/>
            <p:nvPr/>
          </p:nvGrpSpPr>
          <p:grpSpPr>
            <a:xfrm>
              <a:off x="4435284" y="2077980"/>
              <a:ext cx="2446985" cy="2103120"/>
              <a:chOff x="-2806354" y="338485"/>
              <a:chExt cx="2936382" cy="2743200"/>
            </a:xfrm>
          </p:grpSpPr>
          <p:sp>
            <p:nvSpPr>
              <p:cNvPr id="247" name="Google Shape;247;p36"/>
              <p:cNvSpPr/>
              <p:nvPr/>
            </p:nvSpPr>
            <p:spPr>
              <a:xfrm>
                <a:off x="-2806354" y="338485"/>
                <a:ext cx="2744381" cy="2743200"/>
              </a:xfrm>
              <a:prstGeom prst="roundRect">
                <a:avLst>
                  <a:gd name="adj" fmla="val 16667"/>
                </a:avLst>
              </a:prstGeom>
              <a:solidFill>
                <a:srgbClr val="FAC09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48" name="Google Shape;248;p36"/>
              <p:cNvSpPr txBox="1"/>
              <p:nvPr/>
            </p:nvSpPr>
            <p:spPr>
              <a:xfrm>
                <a:off x="-2580797" y="2289726"/>
                <a:ext cx="2710825" cy="7216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pic>
          <p:nvPicPr>
            <p:cNvPr id="249" name="Google Shape;249;p36"/>
            <p:cNvPicPr preferRelativeResize="0"/>
            <p:nvPr/>
          </p:nvPicPr>
          <p:blipFill rotWithShape="1">
            <a:blip r:embed="rId3">
              <a:alphaModFix/>
            </a:blip>
            <a:srcRect/>
            <a:stretch/>
          </p:blipFill>
          <p:spPr>
            <a:xfrm>
              <a:off x="4706155" y="2499222"/>
              <a:ext cx="2093207" cy="1351330"/>
            </a:xfrm>
            <a:prstGeom prst="rect">
              <a:avLst/>
            </a:prstGeom>
            <a:noFill/>
            <a:ln>
              <a:noFill/>
            </a:ln>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7"/>
          <p:cNvSpPr txBox="1"/>
          <p:nvPr/>
        </p:nvSpPr>
        <p:spPr>
          <a:xfrm>
            <a:off x="477837" y="1348071"/>
            <a:ext cx="8074025" cy="992981"/>
          </a:xfrm>
          <a:prstGeom prst="rect">
            <a:avLst/>
          </a:prstGeom>
          <a:noFill/>
          <a:ln>
            <a:noFill/>
          </a:ln>
        </p:spPr>
        <p:txBody>
          <a:bodyPr spcFirstLastPara="1" wrap="square" lIns="91425" tIns="45700" rIns="91425" bIns="45700" anchor="t" anchorCtr="0">
            <a:spAutoFit/>
          </a:bodyPr>
          <a:lstStyle/>
          <a:p>
            <a:pPr marL="800100" marR="0" lvl="1" indent="-342900" algn="l" rtl="0">
              <a:lnSpc>
                <a:spcPct val="100000"/>
              </a:lnSpc>
              <a:spcBef>
                <a:spcPts val="0"/>
              </a:spcBef>
              <a:spcAft>
                <a:spcPts val="0"/>
              </a:spcAft>
              <a:buClr>
                <a:srgbClr val="29A5C0"/>
              </a:buClr>
              <a:buSzPts val="2400"/>
              <a:buFont typeface="Arial"/>
              <a:buChar char="•"/>
            </a:pPr>
            <a:r>
              <a:rPr lang="en" sz="2400" b="0" i="0" u="none" strike="noStrike" cap="none">
                <a:solidFill>
                  <a:srgbClr val="29A5C0"/>
                </a:solidFill>
                <a:latin typeface="Calibri"/>
                <a:ea typeface="Calibri"/>
                <a:cs typeface="Calibri"/>
                <a:sym typeface="Calibri"/>
              </a:rPr>
              <a:t>TEXT</a:t>
            </a:r>
            <a:endParaRPr/>
          </a:p>
          <a:p>
            <a:pPr marL="0" marR="0" lvl="0" indent="0" algn="l" rtl="0">
              <a:lnSpc>
                <a:spcPct val="100000"/>
              </a:lnSpc>
              <a:spcBef>
                <a:spcPts val="0"/>
              </a:spcBef>
              <a:spcAft>
                <a:spcPts val="0"/>
              </a:spcAft>
              <a:buClr>
                <a:schemeClr val="dk1"/>
              </a:buClr>
              <a:buSzPts val="2400"/>
              <a:buFont typeface="Calibri"/>
              <a:buNone/>
            </a:pPr>
            <a:endParaRPr sz="2400" b="0" i="0" u="none">
              <a:solidFill>
                <a:srgbClr val="29A5C0"/>
              </a:solidFill>
              <a:latin typeface="Calibri"/>
              <a:ea typeface="Calibri"/>
              <a:cs typeface="Calibri"/>
              <a:sym typeface="Calibri"/>
            </a:endParaRPr>
          </a:p>
          <a:p>
            <a:pPr marL="0" marR="0" lvl="0" indent="0" algn="l" rtl="0">
              <a:lnSpc>
                <a:spcPct val="100000"/>
              </a:lnSpc>
              <a:spcBef>
                <a:spcPts val="0"/>
              </a:spcBef>
              <a:spcAft>
                <a:spcPts val="0"/>
              </a:spcAft>
              <a:buNone/>
            </a:pPr>
            <a:endParaRPr sz="2400" b="0" i="0" u="none">
              <a:solidFill>
                <a:srgbClr val="29A5C0"/>
              </a:solidFill>
              <a:latin typeface="Calibri"/>
              <a:ea typeface="Calibri"/>
              <a:cs typeface="Calibri"/>
              <a:sym typeface="Calibri"/>
            </a:endParaRPr>
          </a:p>
        </p:txBody>
      </p:sp>
      <p:sp>
        <p:nvSpPr>
          <p:cNvPr id="257" name="Google Shape;257;p37"/>
          <p:cNvSpPr txBox="1"/>
          <p:nvPr/>
        </p:nvSpPr>
        <p:spPr>
          <a:xfrm>
            <a:off x="612775" y="900396"/>
            <a:ext cx="6877050" cy="447675"/>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245971"/>
              </a:buClr>
              <a:buSzPts val="3600"/>
              <a:buFont typeface="Calibri"/>
              <a:buNone/>
            </a:pPr>
            <a:r>
              <a:rPr lang="en" sz="4000" b="1" i="0" u="none" dirty="0">
                <a:solidFill>
                  <a:srgbClr val="245971"/>
                </a:solidFill>
                <a:latin typeface="Calibri"/>
                <a:ea typeface="Calibri"/>
                <a:cs typeface="Calibri"/>
                <a:sym typeface="Calibri"/>
              </a:rPr>
              <a:t>Header</a:t>
            </a:r>
            <a:endParaRPr dirty="0"/>
          </a:p>
        </p:txBody>
      </p:sp>
      <p:grpSp>
        <p:nvGrpSpPr>
          <p:cNvPr id="12" name="Google Shape;146;p27">
            <a:extLst>
              <a:ext uri="{FF2B5EF4-FFF2-40B4-BE49-F238E27FC236}">
                <a16:creationId xmlns:a16="http://schemas.microsoft.com/office/drawing/2014/main" id="{2630D26C-3233-1645-9826-9BF599F718EB}"/>
              </a:ext>
            </a:extLst>
          </p:cNvPr>
          <p:cNvGrpSpPr/>
          <p:nvPr/>
        </p:nvGrpSpPr>
        <p:grpSpPr>
          <a:xfrm>
            <a:off x="7891020" y="4288654"/>
            <a:ext cx="1143001" cy="742950"/>
            <a:chOff x="4649057" y="3273371"/>
            <a:chExt cx="2743204" cy="2743200"/>
          </a:xfrm>
        </p:grpSpPr>
        <p:sp>
          <p:nvSpPr>
            <p:cNvPr id="13" name="Google Shape;147;p27">
              <a:extLst>
                <a:ext uri="{FF2B5EF4-FFF2-40B4-BE49-F238E27FC236}">
                  <a16:creationId xmlns:a16="http://schemas.microsoft.com/office/drawing/2014/main" id="{071A123F-7116-0047-AA66-A31DD79979FE}"/>
                </a:ext>
              </a:extLst>
            </p:cNvPr>
            <p:cNvSpPr/>
            <p:nvPr/>
          </p:nvSpPr>
          <p:spPr>
            <a:xfrm>
              <a:off x="4649059" y="3273371"/>
              <a:ext cx="2743202" cy="2743200"/>
            </a:xfrm>
            <a:prstGeom prst="roundRect">
              <a:avLst>
                <a:gd name="adj" fmla="val 16667"/>
              </a:avLst>
            </a:prstGeom>
            <a:solidFill>
              <a:srgbClr val="B0C5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4" name="Google Shape;148;p27">
              <a:extLst>
                <a:ext uri="{FF2B5EF4-FFF2-40B4-BE49-F238E27FC236}">
                  <a16:creationId xmlns:a16="http://schemas.microsoft.com/office/drawing/2014/main" id="{04F733AF-4A10-E04D-9B8C-41307EE1C0AA}"/>
                </a:ext>
              </a:extLst>
            </p:cNvPr>
            <p:cNvSpPr txBox="1"/>
            <p:nvPr/>
          </p:nvSpPr>
          <p:spPr>
            <a:xfrm>
              <a:off x="4649057" y="3304973"/>
              <a:ext cx="2743204" cy="2711598"/>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161F4A"/>
                </a:buClr>
                <a:buSzPts val="1300"/>
                <a:buFont typeface="Calibri"/>
                <a:buNone/>
              </a:pPr>
              <a:r>
                <a:rPr lang="en" sz="1300" b="1" i="1" u="none" dirty="0">
                  <a:solidFill>
                    <a:srgbClr val="161F4A"/>
                  </a:solidFill>
                  <a:latin typeface="Calibri"/>
                  <a:ea typeface="Calibri"/>
                  <a:cs typeface="Calibri"/>
                  <a:sym typeface="Calibri"/>
                </a:rPr>
                <a:t>YOUR</a:t>
              </a:r>
              <a:br>
                <a:rPr lang="en" sz="1300" b="1" i="1" u="none" dirty="0">
                  <a:solidFill>
                    <a:srgbClr val="161F4A"/>
                  </a:solidFill>
                  <a:latin typeface="Calibri"/>
                  <a:ea typeface="Calibri"/>
                  <a:cs typeface="Calibri"/>
                  <a:sym typeface="Calibri"/>
                </a:rPr>
              </a:br>
              <a:r>
                <a:rPr lang="en" sz="1300" b="1" i="1" u="none" dirty="0">
                  <a:solidFill>
                    <a:srgbClr val="161F4A"/>
                  </a:solidFill>
                  <a:latin typeface="Calibri"/>
                  <a:ea typeface="Calibri"/>
                  <a:cs typeface="Calibri"/>
                  <a:sym typeface="Calibri"/>
                </a:rPr>
                <a:t>LOGO</a:t>
              </a:r>
              <a:br>
                <a:rPr lang="en" sz="1300" b="1" i="1" u="none" dirty="0">
                  <a:solidFill>
                    <a:srgbClr val="161F4A"/>
                  </a:solidFill>
                  <a:latin typeface="Calibri"/>
                  <a:ea typeface="Calibri"/>
                  <a:cs typeface="Calibri"/>
                  <a:sym typeface="Calibri"/>
                </a:rPr>
              </a:br>
              <a:r>
                <a:rPr lang="en" sz="1300" b="1" i="1" u="none" dirty="0">
                  <a:solidFill>
                    <a:srgbClr val="161F4A"/>
                  </a:solidFill>
                  <a:latin typeface="Calibri"/>
                  <a:ea typeface="Calibri"/>
                  <a:cs typeface="Calibri"/>
                  <a:sym typeface="Calibri"/>
                </a:rPr>
                <a:t>HERE</a:t>
              </a:r>
              <a:endParaRPr dirty="0"/>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8"/>
          <p:cNvSpPr txBox="1"/>
          <p:nvPr/>
        </p:nvSpPr>
        <p:spPr>
          <a:xfrm>
            <a:off x="0" y="759619"/>
            <a:ext cx="9144000" cy="563165"/>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F47E1A"/>
              </a:buClr>
              <a:buSzPts val="4000"/>
              <a:buFont typeface="Calibri"/>
              <a:buNone/>
            </a:pPr>
            <a:r>
              <a:rPr lang="en" sz="4000" b="1" i="0" u="none" dirty="0">
                <a:solidFill>
                  <a:srgbClr val="F47E1A"/>
                </a:solidFill>
                <a:latin typeface="Calibri"/>
                <a:ea typeface="Calibri"/>
                <a:cs typeface="Calibri"/>
                <a:sym typeface="Calibri"/>
              </a:rPr>
              <a:t>Amens. </a:t>
            </a:r>
            <a:r>
              <a:rPr lang="en" sz="4000" b="1" i="0" u="none" dirty="0">
                <a:solidFill>
                  <a:srgbClr val="92D050"/>
                </a:solidFill>
                <a:latin typeface="Calibri"/>
                <a:ea typeface="Calibri"/>
                <a:cs typeface="Calibri"/>
                <a:sym typeface="Calibri"/>
              </a:rPr>
              <a:t>Epiphanies. </a:t>
            </a:r>
            <a:r>
              <a:rPr lang="en" sz="4000" b="1" i="0" u="none" dirty="0">
                <a:solidFill>
                  <a:srgbClr val="7F7F7F"/>
                </a:solidFill>
                <a:latin typeface="Calibri"/>
                <a:ea typeface="Calibri"/>
                <a:cs typeface="Calibri"/>
                <a:sym typeface="Calibri"/>
              </a:rPr>
              <a:t>Questions.</a:t>
            </a:r>
            <a:r>
              <a:rPr lang="en" sz="4000" b="1" i="0" u="none" dirty="0">
                <a:solidFill>
                  <a:srgbClr val="245971"/>
                </a:solidFill>
                <a:latin typeface="Calibri"/>
                <a:ea typeface="Calibri"/>
                <a:cs typeface="Calibri"/>
                <a:sym typeface="Calibri"/>
              </a:rPr>
              <a:t> Feedback.</a:t>
            </a:r>
            <a:endParaRPr dirty="0"/>
          </a:p>
        </p:txBody>
      </p:sp>
      <p:grpSp>
        <p:nvGrpSpPr>
          <p:cNvPr id="3" name="Group 2">
            <a:extLst>
              <a:ext uri="{FF2B5EF4-FFF2-40B4-BE49-F238E27FC236}">
                <a16:creationId xmlns:a16="http://schemas.microsoft.com/office/drawing/2014/main" id="{D1066E65-B728-C844-9935-623FF219C4B9}"/>
              </a:ext>
            </a:extLst>
          </p:cNvPr>
          <p:cNvGrpSpPr/>
          <p:nvPr/>
        </p:nvGrpSpPr>
        <p:grpSpPr>
          <a:xfrm>
            <a:off x="4621212" y="1532334"/>
            <a:ext cx="2286000" cy="1636680"/>
            <a:chOff x="4621212" y="1532334"/>
            <a:chExt cx="2286000" cy="1636680"/>
          </a:xfrm>
        </p:grpSpPr>
        <p:sp>
          <p:nvSpPr>
            <p:cNvPr id="2" name="Rounded Rectangle 1">
              <a:extLst>
                <a:ext uri="{FF2B5EF4-FFF2-40B4-BE49-F238E27FC236}">
                  <a16:creationId xmlns:a16="http://schemas.microsoft.com/office/drawing/2014/main" id="{9FE9B326-A7F9-714C-9566-BDD252794AB4}"/>
                </a:ext>
              </a:extLst>
            </p:cNvPr>
            <p:cNvSpPr/>
            <p:nvPr/>
          </p:nvSpPr>
          <p:spPr>
            <a:xfrm>
              <a:off x="4621212" y="1532334"/>
              <a:ext cx="2286000" cy="1576387"/>
            </a:xfrm>
            <a:prstGeom prst="roundRect">
              <a:avLst/>
            </a:prstGeom>
            <a:solidFill>
              <a:srgbClr val="92D0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8" name="Google Shape;278;p38"/>
            <p:cNvPicPr preferRelativeResize="0"/>
            <p:nvPr/>
          </p:nvPicPr>
          <p:blipFill rotWithShape="1">
            <a:blip r:embed="rId3">
              <a:alphaModFix/>
            </a:blip>
            <a:srcRect l="12604" r="15696" b="27902"/>
            <a:stretch/>
          </p:blipFill>
          <p:spPr>
            <a:xfrm>
              <a:off x="5129118" y="1540669"/>
              <a:ext cx="1229293" cy="1153715"/>
            </a:xfrm>
            <a:prstGeom prst="rect">
              <a:avLst/>
            </a:prstGeom>
            <a:noFill/>
            <a:ln>
              <a:noFill/>
            </a:ln>
          </p:spPr>
        </p:pic>
        <p:sp>
          <p:nvSpPr>
            <p:cNvPr id="18" name="Google Shape;272;p38">
              <a:extLst>
                <a:ext uri="{FF2B5EF4-FFF2-40B4-BE49-F238E27FC236}">
                  <a16:creationId xmlns:a16="http://schemas.microsoft.com/office/drawing/2014/main" id="{3E73D78F-D9B5-4D46-913B-D945653409D9}"/>
                </a:ext>
              </a:extLst>
            </p:cNvPr>
            <p:cNvSpPr txBox="1"/>
            <p:nvPr/>
          </p:nvSpPr>
          <p:spPr>
            <a:xfrm>
              <a:off x="4621212" y="2615698"/>
              <a:ext cx="2286000" cy="553316"/>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chemeClr val="lt1"/>
                </a:buClr>
                <a:buSzPts val="2800"/>
                <a:buFont typeface="Calibri"/>
                <a:buNone/>
              </a:pPr>
              <a:r>
                <a:rPr lang="en" sz="2800" b="1" i="1" u="none" dirty="0">
                  <a:solidFill>
                    <a:schemeClr val="lt1"/>
                  </a:solidFill>
                  <a:latin typeface="Calibri"/>
                  <a:ea typeface="Calibri"/>
                  <a:cs typeface="Calibri"/>
                  <a:sym typeface="Calibri"/>
                </a:rPr>
                <a:t>“I learned…”</a:t>
              </a:r>
              <a:endParaRPr dirty="0"/>
            </a:p>
          </p:txBody>
        </p:sp>
      </p:grpSp>
      <p:grpSp>
        <p:nvGrpSpPr>
          <p:cNvPr id="6" name="Group 5">
            <a:extLst>
              <a:ext uri="{FF2B5EF4-FFF2-40B4-BE49-F238E27FC236}">
                <a16:creationId xmlns:a16="http://schemas.microsoft.com/office/drawing/2014/main" id="{AB964716-FCD6-9B43-B5B9-F2313CBBCA52}"/>
              </a:ext>
            </a:extLst>
          </p:cNvPr>
          <p:cNvGrpSpPr/>
          <p:nvPr/>
        </p:nvGrpSpPr>
        <p:grpSpPr>
          <a:xfrm>
            <a:off x="2052637" y="1517840"/>
            <a:ext cx="2286000" cy="1592072"/>
            <a:chOff x="2052637" y="1517840"/>
            <a:chExt cx="2286000" cy="1592072"/>
          </a:xfrm>
        </p:grpSpPr>
        <p:grpSp>
          <p:nvGrpSpPr>
            <p:cNvPr id="269" name="Google Shape;269;p38"/>
            <p:cNvGrpSpPr/>
            <p:nvPr/>
          </p:nvGrpSpPr>
          <p:grpSpPr>
            <a:xfrm>
              <a:off x="2052637" y="1517840"/>
              <a:ext cx="2286000" cy="1592072"/>
              <a:chOff x="-2545845" y="2844620"/>
              <a:chExt cx="2743200" cy="2768404"/>
            </a:xfrm>
          </p:grpSpPr>
          <p:sp>
            <p:nvSpPr>
              <p:cNvPr id="270" name="Google Shape;270;p38"/>
              <p:cNvSpPr/>
              <p:nvPr/>
            </p:nvSpPr>
            <p:spPr>
              <a:xfrm>
                <a:off x="-2545845" y="2869824"/>
                <a:ext cx="2743200" cy="2743200"/>
              </a:xfrm>
              <a:prstGeom prst="roundRect">
                <a:avLst>
                  <a:gd name="adj" fmla="val 16667"/>
                </a:avLst>
              </a:prstGeom>
              <a:solidFill>
                <a:srgbClr val="F99C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271" name="Google Shape;271;p38"/>
              <p:cNvPicPr preferRelativeResize="0"/>
              <p:nvPr/>
            </p:nvPicPr>
            <p:blipFill rotWithShape="1">
              <a:blip r:embed="rId4">
                <a:alphaModFix/>
              </a:blip>
              <a:srcRect/>
              <a:stretch/>
            </p:blipFill>
            <p:spPr>
              <a:xfrm>
                <a:off x="-2001793" y="2844620"/>
                <a:ext cx="1730707" cy="2272428"/>
              </a:xfrm>
              <a:prstGeom prst="rect">
                <a:avLst/>
              </a:prstGeom>
              <a:noFill/>
              <a:ln>
                <a:noFill/>
              </a:ln>
            </p:spPr>
          </p:pic>
        </p:grpSp>
        <p:sp>
          <p:nvSpPr>
            <p:cNvPr id="19" name="Google Shape;272;p38">
              <a:extLst>
                <a:ext uri="{FF2B5EF4-FFF2-40B4-BE49-F238E27FC236}">
                  <a16:creationId xmlns:a16="http://schemas.microsoft.com/office/drawing/2014/main" id="{EF2A8424-047F-2942-86EB-D8B5B4393489}"/>
                </a:ext>
              </a:extLst>
            </p:cNvPr>
            <p:cNvSpPr txBox="1"/>
            <p:nvPr/>
          </p:nvSpPr>
          <p:spPr>
            <a:xfrm>
              <a:off x="2052637" y="2632008"/>
              <a:ext cx="2286000" cy="414337"/>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chemeClr val="lt1"/>
                </a:buClr>
                <a:buSzPts val="2800"/>
                <a:buFont typeface="Calibri"/>
                <a:buNone/>
              </a:pPr>
              <a:r>
                <a:rPr lang="en" sz="2800" b="1" i="1" u="none" dirty="0">
                  <a:solidFill>
                    <a:schemeClr val="lt1"/>
                  </a:solidFill>
                  <a:latin typeface="Calibri"/>
                  <a:ea typeface="Calibri"/>
                  <a:cs typeface="Calibri"/>
                  <a:sym typeface="Calibri"/>
                </a:rPr>
                <a:t>“I liked…”</a:t>
              </a:r>
              <a:endParaRPr dirty="0"/>
            </a:p>
          </p:txBody>
        </p:sp>
      </p:grpSp>
      <p:grpSp>
        <p:nvGrpSpPr>
          <p:cNvPr id="5" name="Group 4">
            <a:extLst>
              <a:ext uri="{FF2B5EF4-FFF2-40B4-BE49-F238E27FC236}">
                <a16:creationId xmlns:a16="http://schemas.microsoft.com/office/drawing/2014/main" id="{4567BFDD-98F4-1A4C-80BB-AA639436DEED}"/>
              </a:ext>
            </a:extLst>
          </p:cNvPr>
          <p:cNvGrpSpPr/>
          <p:nvPr/>
        </p:nvGrpSpPr>
        <p:grpSpPr>
          <a:xfrm>
            <a:off x="2051049" y="3332559"/>
            <a:ext cx="2286001" cy="1659928"/>
            <a:chOff x="2051049" y="3332559"/>
            <a:chExt cx="2286001" cy="1659928"/>
          </a:xfrm>
        </p:grpSpPr>
        <p:grpSp>
          <p:nvGrpSpPr>
            <p:cNvPr id="274" name="Google Shape;274;p38"/>
            <p:cNvGrpSpPr/>
            <p:nvPr/>
          </p:nvGrpSpPr>
          <p:grpSpPr>
            <a:xfrm>
              <a:off x="2051050" y="3332559"/>
              <a:ext cx="2286000" cy="1577578"/>
              <a:chOff x="4649059" y="1115387"/>
              <a:chExt cx="2286001" cy="2286000"/>
            </a:xfrm>
          </p:grpSpPr>
          <p:sp>
            <p:nvSpPr>
              <p:cNvPr id="275" name="Google Shape;275;p38"/>
              <p:cNvSpPr/>
              <p:nvPr/>
            </p:nvSpPr>
            <p:spPr>
              <a:xfrm>
                <a:off x="4649059" y="1115387"/>
                <a:ext cx="2286001" cy="2286000"/>
              </a:xfrm>
              <a:prstGeom prst="roundRect">
                <a:avLst>
                  <a:gd name="adj" fmla="val 16667"/>
                </a:avLst>
              </a:prstGeom>
              <a:solidFill>
                <a:srgbClr val="B0C5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276" name="Google Shape;276;p38"/>
              <p:cNvPicPr preferRelativeResize="0"/>
              <p:nvPr/>
            </p:nvPicPr>
            <p:blipFill rotWithShape="1">
              <a:blip r:embed="rId5">
                <a:alphaModFix/>
              </a:blip>
              <a:srcRect/>
              <a:stretch/>
            </p:blipFill>
            <p:spPr>
              <a:xfrm>
                <a:off x="5154857" y="1137768"/>
                <a:ext cx="1391423" cy="1718583"/>
              </a:xfrm>
              <a:prstGeom prst="rect">
                <a:avLst/>
              </a:prstGeom>
              <a:noFill/>
              <a:ln>
                <a:noFill/>
              </a:ln>
            </p:spPr>
          </p:pic>
        </p:grpSp>
        <p:sp>
          <p:nvSpPr>
            <p:cNvPr id="20" name="Google Shape;272;p38">
              <a:extLst>
                <a:ext uri="{FF2B5EF4-FFF2-40B4-BE49-F238E27FC236}">
                  <a16:creationId xmlns:a16="http://schemas.microsoft.com/office/drawing/2014/main" id="{5993DB39-1199-754A-A132-9D70E88768E5}"/>
                </a:ext>
              </a:extLst>
            </p:cNvPr>
            <p:cNvSpPr txBox="1"/>
            <p:nvPr/>
          </p:nvSpPr>
          <p:spPr>
            <a:xfrm>
              <a:off x="2051049" y="4439171"/>
              <a:ext cx="2286000" cy="553316"/>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chemeClr val="lt1"/>
                </a:buClr>
                <a:buSzPts val="2800"/>
                <a:buFont typeface="Calibri"/>
                <a:buNone/>
              </a:pPr>
              <a:r>
                <a:rPr lang="en" sz="2800" b="1" i="1" u="none" dirty="0">
                  <a:solidFill>
                    <a:schemeClr val="lt1"/>
                  </a:solidFill>
                  <a:latin typeface="Calibri"/>
                  <a:ea typeface="Calibri"/>
                  <a:cs typeface="Calibri"/>
                  <a:sym typeface="Calibri"/>
                </a:rPr>
                <a:t>“I wonder…”</a:t>
              </a:r>
              <a:endParaRPr dirty="0"/>
            </a:p>
          </p:txBody>
        </p:sp>
      </p:grpSp>
      <p:grpSp>
        <p:nvGrpSpPr>
          <p:cNvPr id="4" name="Group 3">
            <a:extLst>
              <a:ext uri="{FF2B5EF4-FFF2-40B4-BE49-F238E27FC236}">
                <a16:creationId xmlns:a16="http://schemas.microsoft.com/office/drawing/2014/main" id="{7B374AFE-C5B9-D349-9550-3A2FA05FC8BA}"/>
              </a:ext>
            </a:extLst>
          </p:cNvPr>
          <p:cNvGrpSpPr/>
          <p:nvPr/>
        </p:nvGrpSpPr>
        <p:grpSpPr>
          <a:xfrm>
            <a:off x="4616859" y="3332559"/>
            <a:ext cx="2286002" cy="1643259"/>
            <a:chOff x="4592635" y="3349228"/>
            <a:chExt cx="2286002" cy="1643259"/>
          </a:xfrm>
        </p:grpSpPr>
        <p:grpSp>
          <p:nvGrpSpPr>
            <p:cNvPr id="279" name="Google Shape;279;p38"/>
            <p:cNvGrpSpPr/>
            <p:nvPr/>
          </p:nvGrpSpPr>
          <p:grpSpPr>
            <a:xfrm>
              <a:off x="4592637" y="3349228"/>
              <a:ext cx="2286000" cy="1577578"/>
              <a:chOff x="2043521" y="3361338"/>
              <a:chExt cx="2743200" cy="2743200"/>
            </a:xfrm>
          </p:grpSpPr>
          <p:sp>
            <p:nvSpPr>
              <p:cNvPr id="280" name="Google Shape;280;p38"/>
              <p:cNvSpPr/>
              <p:nvPr/>
            </p:nvSpPr>
            <p:spPr>
              <a:xfrm>
                <a:off x="2043521" y="3361338"/>
                <a:ext cx="2743200" cy="2743200"/>
              </a:xfrm>
              <a:prstGeom prst="roundRect">
                <a:avLst>
                  <a:gd name="adj" fmla="val 16667"/>
                </a:avLst>
              </a:prstGeom>
              <a:solidFill>
                <a:srgbClr val="278FB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281" name="Google Shape;281;p38"/>
              <p:cNvPicPr preferRelativeResize="0"/>
              <p:nvPr/>
            </p:nvPicPr>
            <p:blipFill rotWithShape="1">
              <a:blip r:embed="rId6">
                <a:alphaModFix/>
              </a:blip>
              <a:srcRect/>
              <a:stretch/>
            </p:blipFill>
            <p:spPr>
              <a:xfrm>
                <a:off x="2490594" y="3456096"/>
                <a:ext cx="1821365" cy="2073604"/>
              </a:xfrm>
              <a:prstGeom prst="rect">
                <a:avLst/>
              </a:prstGeom>
              <a:noFill/>
              <a:ln>
                <a:noFill/>
              </a:ln>
            </p:spPr>
          </p:pic>
        </p:grpSp>
        <p:sp>
          <p:nvSpPr>
            <p:cNvPr id="21" name="Google Shape;272;p38">
              <a:extLst>
                <a:ext uri="{FF2B5EF4-FFF2-40B4-BE49-F238E27FC236}">
                  <a16:creationId xmlns:a16="http://schemas.microsoft.com/office/drawing/2014/main" id="{C6BC5EA7-8944-7041-AAD8-C8EED194251D}"/>
                </a:ext>
              </a:extLst>
            </p:cNvPr>
            <p:cNvSpPr txBox="1"/>
            <p:nvPr/>
          </p:nvSpPr>
          <p:spPr>
            <a:xfrm>
              <a:off x="4592635" y="4439171"/>
              <a:ext cx="2286001" cy="553316"/>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chemeClr val="lt1"/>
                </a:buClr>
                <a:buSzPts val="2800"/>
                <a:buFont typeface="Calibri"/>
                <a:buNone/>
              </a:pPr>
              <a:r>
                <a:rPr lang="en" sz="2800" b="1" i="1" u="none" dirty="0">
                  <a:solidFill>
                    <a:schemeClr val="lt1"/>
                  </a:solidFill>
                  <a:latin typeface="Calibri"/>
                  <a:ea typeface="Calibri"/>
                  <a:cs typeface="Calibri"/>
                  <a:sym typeface="Calibri"/>
                </a:rPr>
                <a:t>“I suggest…”</a:t>
              </a:r>
              <a:endParaRPr dirty="0"/>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9"/>
          <p:cNvSpPr txBox="1"/>
          <p:nvPr/>
        </p:nvSpPr>
        <p:spPr>
          <a:xfrm>
            <a:off x="0" y="1733865"/>
            <a:ext cx="9144000" cy="447675"/>
          </a:xfrm>
          <a:prstGeom prst="rect">
            <a:avLst/>
          </a:prstGeom>
          <a:solidFill>
            <a:srgbClr val="F3E57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245971"/>
              </a:buClr>
              <a:buSzPts val="3600"/>
              <a:buFont typeface="Calibri"/>
              <a:buNone/>
            </a:pPr>
            <a:r>
              <a:rPr lang="en" sz="4000" b="1" i="0" u="none" dirty="0">
                <a:solidFill>
                  <a:srgbClr val="245971"/>
                </a:solidFill>
                <a:latin typeface="Calibri"/>
                <a:ea typeface="Calibri"/>
                <a:cs typeface="Calibri"/>
                <a:sym typeface="Calibri"/>
              </a:rPr>
              <a:t>Thank You. </a:t>
            </a:r>
            <a:endParaRPr sz="1600" dirty="0"/>
          </a:p>
        </p:txBody>
      </p:sp>
      <p:grpSp>
        <p:nvGrpSpPr>
          <p:cNvPr id="289" name="Google Shape;289;p39"/>
          <p:cNvGrpSpPr/>
          <p:nvPr/>
        </p:nvGrpSpPr>
        <p:grpSpPr>
          <a:xfrm>
            <a:off x="3222105" y="2971800"/>
            <a:ext cx="2819402" cy="1832371"/>
            <a:chOff x="2571164" y="4953000"/>
            <a:chExt cx="1731936" cy="1593380"/>
          </a:xfrm>
        </p:grpSpPr>
        <p:grpSp>
          <p:nvGrpSpPr>
            <p:cNvPr id="290" name="Google Shape;290;p39"/>
            <p:cNvGrpSpPr/>
            <p:nvPr/>
          </p:nvGrpSpPr>
          <p:grpSpPr>
            <a:xfrm>
              <a:off x="2571164" y="4953000"/>
              <a:ext cx="1731936" cy="1593380"/>
              <a:chOff x="4596033" y="3273371"/>
              <a:chExt cx="2743201" cy="2743200"/>
            </a:xfrm>
          </p:grpSpPr>
          <p:sp>
            <p:nvSpPr>
              <p:cNvPr id="291" name="Google Shape;291;p39"/>
              <p:cNvSpPr/>
              <p:nvPr/>
            </p:nvSpPr>
            <p:spPr>
              <a:xfrm>
                <a:off x="4596033" y="3273371"/>
                <a:ext cx="2743201" cy="2743200"/>
              </a:xfrm>
              <a:prstGeom prst="roundRect">
                <a:avLst>
                  <a:gd name="adj" fmla="val 16667"/>
                </a:avLst>
              </a:prstGeom>
              <a:solidFill>
                <a:srgbClr val="B0C5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92" name="Google Shape;292;p39"/>
              <p:cNvSpPr txBox="1"/>
              <p:nvPr/>
            </p:nvSpPr>
            <p:spPr>
              <a:xfrm>
                <a:off x="4598978" y="3540738"/>
                <a:ext cx="2737309" cy="779016"/>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161F4A"/>
                  </a:buClr>
                  <a:buSzPts val="1300"/>
                  <a:buFont typeface="Calibri"/>
                  <a:buNone/>
                </a:pPr>
                <a:r>
                  <a:rPr lang="en" sz="1300" b="1" i="1" u="none" dirty="0">
                    <a:solidFill>
                      <a:srgbClr val="161F4A"/>
                    </a:solidFill>
                    <a:latin typeface="Calibri"/>
                    <a:ea typeface="Calibri"/>
                    <a:cs typeface="Calibri"/>
                    <a:sym typeface="Calibri"/>
                  </a:rPr>
                  <a:t>YOUR LOGO + </a:t>
                </a:r>
                <a:br>
                  <a:rPr lang="en" sz="1300" b="1" i="1" u="none" dirty="0">
                    <a:solidFill>
                      <a:srgbClr val="161F4A"/>
                    </a:solidFill>
                    <a:latin typeface="Calibri"/>
                    <a:ea typeface="Calibri"/>
                    <a:cs typeface="Calibri"/>
                    <a:sym typeface="Calibri"/>
                  </a:rPr>
                </a:br>
                <a:r>
                  <a:rPr lang="en" sz="1300" b="1" i="1" u="none" dirty="0">
                    <a:solidFill>
                      <a:srgbClr val="161F4A"/>
                    </a:solidFill>
                    <a:latin typeface="Calibri"/>
                    <a:ea typeface="Calibri"/>
                    <a:cs typeface="Calibri"/>
                    <a:sym typeface="Calibri"/>
                  </a:rPr>
                  <a:t>MISSION STATEMENT HERE</a:t>
                </a:r>
                <a:endParaRPr dirty="0"/>
              </a:p>
            </p:txBody>
          </p:sp>
        </p:grpSp>
        <p:pic>
          <p:nvPicPr>
            <p:cNvPr id="293" name="Google Shape;293;p39"/>
            <p:cNvPicPr preferRelativeResize="0"/>
            <p:nvPr/>
          </p:nvPicPr>
          <p:blipFill rotWithShape="1">
            <a:blip r:embed="rId3">
              <a:alphaModFix/>
            </a:blip>
            <a:srcRect/>
            <a:stretch/>
          </p:blipFill>
          <p:spPr>
            <a:xfrm>
              <a:off x="3098580" y="5560789"/>
              <a:ext cx="677103" cy="860104"/>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7"/>
          <p:cNvSpPr txBox="1"/>
          <p:nvPr/>
        </p:nvSpPr>
        <p:spPr>
          <a:xfrm>
            <a:off x="0" y="2357470"/>
            <a:ext cx="9144000" cy="184661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61F4A"/>
              </a:buClr>
              <a:buSzPts val="5400"/>
              <a:buFont typeface="Calibri"/>
              <a:buNone/>
            </a:pPr>
            <a:r>
              <a:rPr lang="en" sz="5400" b="1" i="0" u="none" strike="noStrike" cap="none" dirty="0">
                <a:solidFill>
                  <a:srgbClr val="161F4A"/>
                </a:solidFill>
                <a:latin typeface="Calibri"/>
                <a:ea typeface="Calibri"/>
                <a:cs typeface="Calibri"/>
                <a:sym typeface="Calibri"/>
              </a:rPr>
              <a:t>[Your Organization Name]</a:t>
            </a:r>
            <a:endParaRPr dirty="0"/>
          </a:p>
          <a:p>
            <a:pPr marL="0" marR="0" lvl="0" indent="0" algn="ctr" rtl="0">
              <a:lnSpc>
                <a:spcPct val="100000"/>
              </a:lnSpc>
              <a:spcBef>
                <a:spcPts val="0"/>
              </a:spcBef>
              <a:spcAft>
                <a:spcPts val="0"/>
              </a:spcAft>
              <a:buClr>
                <a:srgbClr val="29A5C0"/>
              </a:buClr>
              <a:buSzPts val="4000"/>
              <a:buFont typeface="Calibri"/>
              <a:buNone/>
            </a:pPr>
            <a:r>
              <a:rPr lang="en" sz="4000" b="1" i="0" u="none" strike="noStrike" cap="none" dirty="0">
                <a:solidFill>
                  <a:srgbClr val="29A5C0"/>
                </a:solidFill>
                <a:latin typeface="Calibri"/>
                <a:ea typeface="Calibri"/>
                <a:cs typeface="Calibri"/>
                <a:sym typeface="Calibri"/>
              </a:rPr>
              <a:t>Student, [Family, Staff] Survey Data</a:t>
            </a:r>
            <a:br>
              <a:rPr lang="en" sz="4000" b="1" i="0" u="none" strike="noStrike" cap="none" dirty="0">
                <a:solidFill>
                  <a:srgbClr val="29A5C0"/>
                </a:solidFill>
                <a:latin typeface="Calibri"/>
                <a:ea typeface="Calibri"/>
                <a:cs typeface="Calibri"/>
                <a:sym typeface="Calibri"/>
              </a:rPr>
            </a:br>
            <a:r>
              <a:rPr lang="en" sz="2000" b="0" i="0" u="none" strike="noStrike" cap="none" dirty="0">
                <a:solidFill>
                  <a:srgbClr val="29A5C0"/>
                </a:solidFill>
                <a:latin typeface="Calibri"/>
                <a:ea typeface="Calibri"/>
                <a:cs typeface="Calibri"/>
                <a:sym typeface="Calibri"/>
              </a:rPr>
              <a:t>DATE</a:t>
            </a:r>
            <a:endParaRPr dirty="0"/>
          </a:p>
        </p:txBody>
      </p:sp>
      <p:pic>
        <p:nvPicPr>
          <p:cNvPr id="143" name="Google Shape;143;p27" descr="bigstock-Six-Students-Standing-Outside--3917391.jpg"/>
          <p:cNvPicPr preferRelativeResize="0"/>
          <p:nvPr/>
        </p:nvPicPr>
        <p:blipFill rotWithShape="1">
          <a:blip r:embed="rId3">
            <a:alphaModFix/>
          </a:blip>
          <a:srcRect t="16061" b="45310"/>
          <a:stretch/>
        </p:blipFill>
        <p:spPr>
          <a:xfrm>
            <a:off x="0" y="-1"/>
            <a:ext cx="9144000" cy="2272905"/>
          </a:xfrm>
          <a:prstGeom prst="rect">
            <a:avLst/>
          </a:prstGeom>
          <a:noFill/>
          <a:ln>
            <a:noFill/>
          </a:ln>
        </p:spPr>
      </p:pic>
      <p:pic>
        <p:nvPicPr>
          <p:cNvPr id="144" name="Google Shape;144;p27"/>
          <p:cNvPicPr preferRelativeResize="0"/>
          <p:nvPr/>
        </p:nvPicPr>
        <p:blipFill rotWithShape="1">
          <a:blip r:embed="rId4">
            <a:alphaModFix/>
          </a:blip>
          <a:srcRect t="16957" b="43047"/>
          <a:stretch/>
        </p:blipFill>
        <p:spPr>
          <a:xfrm>
            <a:off x="1817" y="0"/>
            <a:ext cx="9142183" cy="2272905"/>
          </a:xfrm>
          <a:prstGeom prst="rect">
            <a:avLst/>
          </a:prstGeom>
          <a:noFill/>
          <a:ln>
            <a:noFill/>
          </a:ln>
        </p:spPr>
      </p:pic>
      <p:grpSp>
        <p:nvGrpSpPr>
          <p:cNvPr id="11" name="Google Shape;146;p27">
            <a:extLst>
              <a:ext uri="{FF2B5EF4-FFF2-40B4-BE49-F238E27FC236}">
                <a16:creationId xmlns:a16="http://schemas.microsoft.com/office/drawing/2014/main" id="{5BC7A59A-D478-5F4F-86B3-860E4168EDD1}"/>
              </a:ext>
            </a:extLst>
          </p:cNvPr>
          <p:cNvGrpSpPr/>
          <p:nvPr/>
        </p:nvGrpSpPr>
        <p:grpSpPr>
          <a:xfrm>
            <a:off x="4000501" y="4288654"/>
            <a:ext cx="1143001" cy="742950"/>
            <a:chOff x="4649059" y="3273371"/>
            <a:chExt cx="2743205" cy="2743200"/>
          </a:xfrm>
        </p:grpSpPr>
        <p:sp>
          <p:nvSpPr>
            <p:cNvPr id="12" name="Google Shape;147;p27">
              <a:extLst>
                <a:ext uri="{FF2B5EF4-FFF2-40B4-BE49-F238E27FC236}">
                  <a16:creationId xmlns:a16="http://schemas.microsoft.com/office/drawing/2014/main" id="{7965485C-5CE0-2B44-B7D5-5FEE0718CCEA}"/>
                </a:ext>
              </a:extLst>
            </p:cNvPr>
            <p:cNvSpPr/>
            <p:nvPr/>
          </p:nvSpPr>
          <p:spPr>
            <a:xfrm>
              <a:off x="4649059" y="3273371"/>
              <a:ext cx="2743202" cy="2743200"/>
            </a:xfrm>
            <a:prstGeom prst="roundRect">
              <a:avLst>
                <a:gd name="adj" fmla="val 16667"/>
              </a:avLst>
            </a:prstGeom>
            <a:solidFill>
              <a:srgbClr val="B0C5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3" name="Google Shape;148;p27">
              <a:extLst>
                <a:ext uri="{FF2B5EF4-FFF2-40B4-BE49-F238E27FC236}">
                  <a16:creationId xmlns:a16="http://schemas.microsoft.com/office/drawing/2014/main" id="{E4ABD8BD-F858-7F40-8747-D7AD4365297B}"/>
                </a:ext>
              </a:extLst>
            </p:cNvPr>
            <p:cNvSpPr txBox="1"/>
            <p:nvPr/>
          </p:nvSpPr>
          <p:spPr>
            <a:xfrm>
              <a:off x="4649059" y="3304973"/>
              <a:ext cx="2743205" cy="2711598"/>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161F4A"/>
                </a:buClr>
                <a:buSzPts val="1300"/>
                <a:buFont typeface="Calibri"/>
                <a:buNone/>
              </a:pPr>
              <a:r>
                <a:rPr lang="en" sz="1300" b="1" i="1" u="none" dirty="0">
                  <a:solidFill>
                    <a:srgbClr val="161F4A"/>
                  </a:solidFill>
                  <a:latin typeface="Calibri"/>
                  <a:ea typeface="Calibri"/>
                  <a:cs typeface="Calibri"/>
                  <a:sym typeface="Calibri"/>
                </a:rPr>
                <a:t>YOUR</a:t>
              </a:r>
              <a:br>
                <a:rPr lang="en" sz="1300" b="1" i="1" u="none" dirty="0">
                  <a:solidFill>
                    <a:srgbClr val="161F4A"/>
                  </a:solidFill>
                  <a:latin typeface="Calibri"/>
                  <a:ea typeface="Calibri"/>
                  <a:cs typeface="Calibri"/>
                  <a:sym typeface="Calibri"/>
                </a:rPr>
              </a:br>
              <a:r>
                <a:rPr lang="en" sz="1300" b="1" i="1" u="none" dirty="0">
                  <a:solidFill>
                    <a:srgbClr val="161F4A"/>
                  </a:solidFill>
                  <a:latin typeface="Calibri"/>
                  <a:ea typeface="Calibri"/>
                  <a:cs typeface="Calibri"/>
                  <a:sym typeface="Calibri"/>
                </a:rPr>
                <a:t>LOGO</a:t>
              </a:r>
              <a:br>
                <a:rPr lang="en" sz="1300" b="1" i="1" u="none" dirty="0">
                  <a:solidFill>
                    <a:srgbClr val="161F4A"/>
                  </a:solidFill>
                  <a:latin typeface="Calibri"/>
                  <a:ea typeface="Calibri"/>
                  <a:cs typeface="Calibri"/>
                  <a:sym typeface="Calibri"/>
                </a:rPr>
              </a:br>
              <a:r>
                <a:rPr lang="en" sz="1300" b="1" i="1" u="none" dirty="0">
                  <a:solidFill>
                    <a:srgbClr val="161F4A"/>
                  </a:solidFill>
                  <a:latin typeface="Calibri"/>
                  <a:ea typeface="Calibri"/>
                  <a:cs typeface="Calibri"/>
                  <a:sym typeface="Calibri"/>
                </a:rPr>
                <a:t>HERE</a:t>
              </a:r>
              <a:endParaRPr dirty="0"/>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8"/>
          <p:cNvSpPr txBox="1"/>
          <p:nvPr/>
        </p:nvSpPr>
        <p:spPr>
          <a:xfrm>
            <a:off x="0" y="1857374"/>
            <a:ext cx="9144000" cy="447675"/>
          </a:xfrm>
          <a:prstGeom prst="rect">
            <a:avLst/>
          </a:prstGeom>
          <a:solidFill>
            <a:srgbClr val="F3E572"/>
          </a:solid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245971"/>
              </a:buClr>
              <a:buSzPts val="4000"/>
              <a:buFont typeface="Calibri"/>
              <a:buNone/>
            </a:pPr>
            <a:endParaRPr dirty="0"/>
          </a:p>
        </p:txBody>
      </p:sp>
      <p:grpSp>
        <p:nvGrpSpPr>
          <p:cNvPr id="156" name="Google Shape;156;p28"/>
          <p:cNvGrpSpPr/>
          <p:nvPr/>
        </p:nvGrpSpPr>
        <p:grpSpPr>
          <a:xfrm>
            <a:off x="3429000" y="2838451"/>
            <a:ext cx="2286000" cy="1577578"/>
            <a:chOff x="2043521" y="3361338"/>
            <a:chExt cx="2743200" cy="2743200"/>
          </a:xfrm>
        </p:grpSpPr>
        <p:sp>
          <p:nvSpPr>
            <p:cNvPr id="157" name="Google Shape;157;p28"/>
            <p:cNvSpPr/>
            <p:nvPr/>
          </p:nvSpPr>
          <p:spPr>
            <a:xfrm>
              <a:off x="2043521" y="3361338"/>
              <a:ext cx="2743200" cy="2743200"/>
            </a:xfrm>
            <a:prstGeom prst="roundRect">
              <a:avLst>
                <a:gd name="adj" fmla="val 16667"/>
              </a:avLst>
            </a:prstGeom>
            <a:solidFill>
              <a:srgbClr val="278FB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158" name="Google Shape;158;p28"/>
            <p:cNvPicPr preferRelativeResize="0"/>
            <p:nvPr/>
          </p:nvPicPr>
          <p:blipFill rotWithShape="1">
            <a:blip r:embed="rId3">
              <a:alphaModFix/>
            </a:blip>
            <a:srcRect/>
            <a:stretch/>
          </p:blipFill>
          <p:spPr>
            <a:xfrm>
              <a:off x="2576665" y="3731465"/>
              <a:ext cx="1676911" cy="2011681"/>
            </a:xfrm>
            <a:prstGeom prst="rect">
              <a:avLst/>
            </a:prstGeom>
            <a:noFill/>
            <a:ln>
              <a:noFill/>
            </a:ln>
          </p:spPr>
        </p:pic>
        <p:sp>
          <p:nvSpPr>
            <p:cNvPr id="159" name="Google Shape;159;p28"/>
            <p:cNvSpPr txBox="1"/>
            <p:nvPr/>
          </p:nvSpPr>
          <p:spPr>
            <a:xfrm>
              <a:off x="2043521" y="5342653"/>
              <a:ext cx="2743200" cy="72254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sp>
        <p:nvSpPr>
          <p:cNvPr id="2" name="Rectangle 1">
            <a:extLst>
              <a:ext uri="{FF2B5EF4-FFF2-40B4-BE49-F238E27FC236}">
                <a16:creationId xmlns:a16="http://schemas.microsoft.com/office/drawing/2014/main" id="{57710770-0FFF-2942-AA5A-A9DAB56D2476}"/>
              </a:ext>
            </a:extLst>
          </p:cNvPr>
          <p:cNvSpPr/>
          <p:nvPr/>
        </p:nvSpPr>
        <p:spPr>
          <a:xfrm>
            <a:off x="0" y="1059473"/>
            <a:ext cx="9144000" cy="1384995"/>
          </a:xfrm>
          <a:prstGeom prst="rect">
            <a:avLst/>
          </a:prstGeom>
        </p:spPr>
        <p:txBody>
          <a:bodyPr wrap="square">
            <a:spAutoFit/>
          </a:bodyPr>
          <a:lstStyle/>
          <a:p>
            <a:pPr lvl="0" algn="ctr">
              <a:buClr>
                <a:srgbClr val="245971"/>
              </a:buClr>
              <a:buSzPts val="4000"/>
            </a:pPr>
            <a:r>
              <a:rPr lang="en-US" sz="4400" dirty="0">
                <a:solidFill>
                  <a:srgbClr val="245971"/>
                </a:solidFill>
                <a:latin typeface="Calibri"/>
                <a:ea typeface="Calibri"/>
                <a:cs typeface="Calibri"/>
                <a:sym typeface="Calibri"/>
              </a:rPr>
              <a:t>Feedback is a gift. </a:t>
            </a:r>
            <a:endParaRPr lang="en-US" sz="4400" dirty="0"/>
          </a:p>
          <a:p>
            <a:pPr lvl="0" algn="ctr">
              <a:buClr>
                <a:srgbClr val="245971"/>
              </a:buClr>
              <a:buSzPts val="3600"/>
            </a:pPr>
            <a:r>
              <a:rPr lang="en-US" sz="4000" b="1" dirty="0">
                <a:solidFill>
                  <a:srgbClr val="245971"/>
                </a:solidFill>
                <a:latin typeface="Calibri"/>
                <a:ea typeface="Calibri"/>
                <a:cs typeface="Calibri"/>
                <a:sym typeface="Calibri"/>
              </a:rPr>
              <a:t>Thank You. </a:t>
            </a:r>
            <a:endParaRPr lang="en-US" sz="4400" dirty="0"/>
          </a:p>
        </p:txBody>
      </p:sp>
      <p:grpSp>
        <p:nvGrpSpPr>
          <p:cNvPr id="16" name="Google Shape;146;p27">
            <a:extLst>
              <a:ext uri="{FF2B5EF4-FFF2-40B4-BE49-F238E27FC236}">
                <a16:creationId xmlns:a16="http://schemas.microsoft.com/office/drawing/2014/main" id="{0274E01B-0DF9-C240-A886-A9E5D9A3E201}"/>
              </a:ext>
            </a:extLst>
          </p:cNvPr>
          <p:cNvGrpSpPr/>
          <p:nvPr/>
        </p:nvGrpSpPr>
        <p:grpSpPr>
          <a:xfrm>
            <a:off x="121648" y="4288654"/>
            <a:ext cx="1143001" cy="742950"/>
            <a:chOff x="4649059" y="3273371"/>
            <a:chExt cx="2743205" cy="2743200"/>
          </a:xfrm>
        </p:grpSpPr>
        <p:sp>
          <p:nvSpPr>
            <p:cNvPr id="17" name="Google Shape;147;p27">
              <a:extLst>
                <a:ext uri="{FF2B5EF4-FFF2-40B4-BE49-F238E27FC236}">
                  <a16:creationId xmlns:a16="http://schemas.microsoft.com/office/drawing/2014/main" id="{10F9E66A-8861-BC4C-AA4C-62B89E955400}"/>
                </a:ext>
              </a:extLst>
            </p:cNvPr>
            <p:cNvSpPr/>
            <p:nvPr/>
          </p:nvSpPr>
          <p:spPr>
            <a:xfrm>
              <a:off x="4649059" y="3273371"/>
              <a:ext cx="2743202" cy="2743200"/>
            </a:xfrm>
            <a:prstGeom prst="roundRect">
              <a:avLst>
                <a:gd name="adj" fmla="val 16667"/>
              </a:avLst>
            </a:prstGeom>
            <a:solidFill>
              <a:srgbClr val="B0C5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8" name="Google Shape;148;p27">
              <a:extLst>
                <a:ext uri="{FF2B5EF4-FFF2-40B4-BE49-F238E27FC236}">
                  <a16:creationId xmlns:a16="http://schemas.microsoft.com/office/drawing/2014/main" id="{7413BE96-128B-2C4A-8174-1E9374B77A5A}"/>
                </a:ext>
              </a:extLst>
            </p:cNvPr>
            <p:cNvSpPr txBox="1"/>
            <p:nvPr/>
          </p:nvSpPr>
          <p:spPr>
            <a:xfrm>
              <a:off x="4649059" y="3304973"/>
              <a:ext cx="2743205" cy="2711598"/>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161F4A"/>
                </a:buClr>
                <a:buSzPts val="1300"/>
                <a:buFont typeface="Calibri"/>
                <a:buNone/>
              </a:pPr>
              <a:r>
                <a:rPr lang="en" sz="1300" b="1" i="1" u="none" dirty="0">
                  <a:solidFill>
                    <a:srgbClr val="161F4A"/>
                  </a:solidFill>
                  <a:latin typeface="Calibri"/>
                  <a:ea typeface="Calibri"/>
                  <a:cs typeface="Calibri"/>
                  <a:sym typeface="Calibri"/>
                </a:rPr>
                <a:t>YOUR</a:t>
              </a:r>
              <a:br>
                <a:rPr lang="en" sz="1300" b="1" i="1" u="none" dirty="0">
                  <a:solidFill>
                    <a:srgbClr val="161F4A"/>
                  </a:solidFill>
                  <a:latin typeface="Calibri"/>
                  <a:ea typeface="Calibri"/>
                  <a:cs typeface="Calibri"/>
                  <a:sym typeface="Calibri"/>
                </a:rPr>
              </a:br>
              <a:r>
                <a:rPr lang="en" sz="1300" b="1" i="1" u="none" dirty="0">
                  <a:solidFill>
                    <a:srgbClr val="161F4A"/>
                  </a:solidFill>
                  <a:latin typeface="Calibri"/>
                  <a:ea typeface="Calibri"/>
                  <a:cs typeface="Calibri"/>
                  <a:sym typeface="Calibri"/>
                </a:rPr>
                <a:t>LOGO</a:t>
              </a:r>
              <a:br>
                <a:rPr lang="en" sz="1300" b="1" i="1" u="none" dirty="0">
                  <a:solidFill>
                    <a:srgbClr val="161F4A"/>
                  </a:solidFill>
                  <a:latin typeface="Calibri"/>
                  <a:ea typeface="Calibri"/>
                  <a:cs typeface="Calibri"/>
                  <a:sym typeface="Calibri"/>
                </a:rPr>
              </a:br>
              <a:r>
                <a:rPr lang="en" sz="1300" b="1" i="1" u="none" dirty="0">
                  <a:solidFill>
                    <a:srgbClr val="161F4A"/>
                  </a:solidFill>
                  <a:latin typeface="Calibri"/>
                  <a:ea typeface="Calibri"/>
                  <a:cs typeface="Calibri"/>
                  <a:sym typeface="Calibri"/>
                </a:rPr>
                <a:t>HERE</a:t>
              </a:r>
              <a:endParaRPr dirty="0"/>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9"/>
          <p:cNvSpPr txBox="1">
            <a:spLocks noGrp="1"/>
          </p:cNvSpPr>
          <p:nvPr>
            <p:ph type="title"/>
          </p:nvPr>
        </p:nvSpPr>
        <p:spPr>
          <a:xfrm>
            <a:off x="457200" y="800100"/>
            <a:ext cx="8229600" cy="1616096"/>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rgbClr val="04223F"/>
              </a:buClr>
              <a:buSzPts val="8800"/>
              <a:buFont typeface="Calibri"/>
              <a:buNone/>
            </a:pPr>
            <a:r>
              <a:rPr lang="en" sz="8800" b="1" i="0" u="none" dirty="0">
                <a:solidFill>
                  <a:srgbClr val="04223F"/>
                </a:solidFill>
                <a:latin typeface="Calibri"/>
                <a:ea typeface="Calibri"/>
                <a:cs typeface="Calibri"/>
                <a:sym typeface="Calibri"/>
              </a:rPr>
              <a:t>Why</a:t>
            </a:r>
            <a:r>
              <a:rPr lang="en" sz="5400" b="1" i="0" u="none" dirty="0">
                <a:solidFill>
                  <a:srgbClr val="04223F"/>
                </a:solidFill>
                <a:latin typeface="Calibri"/>
                <a:ea typeface="Calibri"/>
                <a:cs typeface="Calibri"/>
                <a:sym typeface="Calibri"/>
              </a:rPr>
              <a:t> gather feedback?</a:t>
            </a:r>
            <a:endParaRPr dirty="0"/>
          </a:p>
        </p:txBody>
      </p:sp>
      <p:pic>
        <p:nvPicPr>
          <p:cNvPr id="171" name="Google Shape;171;p29"/>
          <p:cNvPicPr preferRelativeResize="0"/>
          <p:nvPr/>
        </p:nvPicPr>
        <p:blipFill rotWithShape="1">
          <a:blip r:embed="rId3">
            <a:alphaModFix/>
          </a:blip>
          <a:srcRect/>
          <a:stretch/>
        </p:blipFill>
        <p:spPr>
          <a:xfrm>
            <a:off x="3638550" y="1915448"/>
            <a:ext cx="1514475" cy="1568053"/>
          </a:xfrm>
          <a:prstGeom prst="rect">
            <a:avLst/>
          </a:prstGeom>
          <a:noFill/>
          <a:ln>
            <a:noFill/>
          </a:ln>
        </p:spPr>
      </p:pic>
      <p:pic>
        <p:nvPicPr>
          <p:cNvPr id="172" name="Google Shape;172;p29"/>
          <p:cNvPicPr preferRelativeResize="0"/>
          <p:nvPr/>
        </p:nvPicPr>
        <p:blipFill rotWithShape="1">
          <a:blip r:embed="rId4">
            <a:alphaModFix/>
          </a:blip>
          <a:srcRect/>
          <a:stretch/>
        </p:blipFill>
        <p:spPr>
          <a:xfrm>
            <a:off x="2133600" y="3051304"/>
            <a:ext cx="7315200" cy="1117996"/>
          </a:xfrm>
          <a:prstGeom prst="rect">
            <a:avLst/>
          </a:prstGeom>
          <a:noFill/>
          <a:ln>
            <a:noFill/>
          </a:ln>
        </p:spPr>
      </p:pic>
      <p:grpSp>
        <p:nvGrpSpPr>
          <p:cNvPr id="10" name="Google Shape;146;p27">
            <a:extLst>
              <a:ext uri="{FF2B5EF4-FFF2-40B4-BE49-F238E27FC236}">
                <a16:creationId xmlns:a16="http://schemas.microsoft.com/office/drawing/2014/main" id="{B6E331B6-A35A-574B-A39B-AB10DF9E55DC}"/>
              </a:ext>
            </a:extLst>
          </p:cNvPr>
          <p:cNvGrpSpPr/>
          <p:nvPr/>
        </p:nvGrpSpPr>
        <p:grpSpPr>
          <a:xfrm>
            <a:off x="121648" y="4288654"/>
            <a:ext cx="1143001" cy="742950"/>
            <a:chOff x="4649059" y="3273371"/>
            <a:chExt cx="2743205" cy="2743200"/>
          </a:xfrm>
        </p:grpSpPr>
        <p:sp>
          <p:nvSpPr>
            <p:cNvPr id="11" name="Google Shape;147;p27">
              <a:extLst>
                <a:ext uri="{FF2B5EF4-FFF2-40B4-BE49-F238E27FC236}">
                  <a16:creationId xmlns:a16="http://schemas.microsoft.com/office/drawing/2014/main" id="{266DCE74-7869-B14B-96CB-F026A342C87B}"/>
                </a:ext>
              </a:extLst>
            </p:cNvPr>
            <p:cNvSpPr/>
            <p:nvPr/>
          </p:nvSpPr>
          <p:spPr>
            <a:xfrm>
              <a:off x="4649059" y="3273371"/>
              <a:ext cx="2743202" cy="2743200"/>
            </a:xfrm>
            <a:prstGeom prst="roundRect">
              <a:avLst>
                <a:gd name="adj" fmla="val 16667"/>
              </a:avLst>
            </a:prstGeom>
            <a:solidFill>
              <a:srgbClr val="B0C5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2" name="Google Shape;148;p27">
              <a:extLst>
                <a:ext uri="{FF2B5EF4-FFF2-40B4-BE49-F238E27FC236}">
                  <a16:creationId xmlns:a16="http://schemas.microsoft.com/office/drawing/2014/main" id="{130CAD23-AAFC-F24D-959E-B96A9A0503EE}"/>
                </a:ext>
              </a:extLst>
            </p:cNvPr>
            <p:cNvSpPr txBox="1"/>
            <p:nvPr/>
          </p:nvSpPr>
          <p:spPr>
            <a:xfrm>
              <a:off x="4649059" y="3304973"/>
              <a:ext cx="2743205" cy="2711598"/>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161F4A"/>
                </a:buClr>
                <a:buSzPts val="1300"/>
                <a:buFont typeface="Calibri"/>
                <a:buNone/>
              </a:pPr>
              <a:r>
                <a:rPr lang="en" sz="1300" b="1" i="1" u="none" dirty="0">
                  <a:solidFill>
                    <a:srgbClr val="161F4A"/>
                  </a:solidFill>
                  <a:latin typeface="Calibri"/>
                  <a:ea typeface="Calibri"/>
                  <a:cs typeface="Calibri"/>
                  <a:sym typeface="Calibri"/>
                </a:rPr>
                <a:t>YOUR</a:t>
              </a:r>
              <a:br>
                <a:rPr lang="en" sz="1300" b="1" i="1" u="none" dirty="0">
                  <a:solidFill>
                    <a:srgbClr val="161F4A"/>
                  </a:solidFill>
                  <a:latin typeface="Calibri"/>
                  <a:ea typeface="Calibri"/>
                  <a:cs typeface="Calibri"/>
                  <a:sym typeface="Calibri"/>
                </a:rPr>
              </a:br>
              <a:r>
                <a:rPr lang="en" sz="1300" b="1" i="1" u="none" dirty="0">
                  <a:solidFill>
                    <a:srgbClr val="161F4A"/>
                  </a:solidFill>
                  <a:latin typeface="Calibri"/>
                  <a:ea typeface="Calibri"/>
                  <a:cs typeface="Calibri"/>
                  <a:sym typeface="Calibri"/>
                </a:rPr>
                <a:t>LOGO</a:t>
              </a:r>
              <a:br>
                <a:rPr lang="en" sz="1300" b="1" i="1" u="none" dirty="0">
                  <a:solidFill>
                    <a:srgbClr val="161F4A"/>
                  </a:solidFill>
                  <a:latin typeface="Calibri"/>
                  <a:ea typeface="Calibri"/>
                  <a:cs typeface="Calibri"/>
                  <a:sym typeface="Calibri"/>
                </a:rPr>
              </a:br>
              <a:r>
                <a:rPr lang="en" sz="1300" b="1" i="1" u="none" dirty="0">
                  <a:solidFill>
                    <a:srgbClr val="161F4A"/>
                  </a:solidFill>
                  <a:latin typeface="Calibri"/>
                  <a:ea typeface="Calibri"/>
                  <a:cs typeface="Calibri"/>
                  <a:sym typeface="Calibri"/>
                </a:rPr>
                <a:t>HERE</a:t>
              </a:r>
              <a:endParaRPr dirty="0"/>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0"/>
          <p:cNvSpPr txBox="1"/>
          <p:nvPr/>
        </p:nvSpPr>
        <p:spPr>
          <a:xfrm>
            <a:off x="315119" y="1479163"/>
            <a:ext cx="8513762" cy="2185173"/>
          </a:xfrm>
          <a:prstGeom prst="rect">
            <a:avLst/>
          </a:prstGeom>
          <a:noFill/>
          <a:ln>
            <a:noFill/>
          </a:ln>
        </p:spPr>
        <p:txBody>
          <a:bodyPr spcFirstLastPara="1" wrap="square" lIns="91425" tIns="45700" rIns="91425" bIns="45700" anchor="ctr" anchorCtr="0">
            <a:spAutoFit/>
          </a:bodyPr>
          <a:lstStyle/>
          <a:p>
            <a:pPr marL="457200" marR="0" lvl="1" indent="0" algn="ctr" rtl="0">
              <a:lnSpc>
                <a:spcPct val="100000"/>
              </a:lnSpc>
              <a:spcBef>
                <a:spcPts val="0"/>
              </a:spcBef>
              <a:spcAft>
                <a:spcPts val="0"/>
              </a:spcAft>
              <a:buClr>
                <a:srgbClr val="161F4A"/>
              </a:buClr>
              <a:buSzPts val="3200"/>
              <a:buFont typeface="Calibri"/>
              <a:buNone/>
            </a:pPr>
            <a:r>
              <a:rPr lang="en" sz="3200" b="1" i="0" u="none" strike="noStrike" cap="none" dirty="0">
                <a:solidFill>
                  <a:srgbClr val="161F4A"/>
                </a:solidFill>
                <a:latin typeface="Calibri"/>
                <a:ea typeface="Calibri"/>
                <a:cs typeface="Calibri"/>
                <a:sym typeface="Calibri"/>
              </a:rPr>
              <a:t>We heard from over [XYZ] </a:t>
            </a:r>
            <a:endParaRPr dirty="0"/>
          </a:p>
          <a:p>
            <a:pPr marL="457200" marR="0" lvl="1" indent="0" algn="ctr" rtl="0">
              <a:lnSpc>
                <a:spcPct val="100000"/>
              </a:lnSpc>
              <a:spcBef>
                <a:spcPts val="0"/>
              </a:spcBef>
              <a:spcAft>
                <a:spcPts val="0"/>
              </a:spcAft>
              <a:buClr>
                <a:srgbClr val="161F4A"/>
              </a:buClr>
              <a:buSzPts val="3200"/>
              <a:buFont typeface="Calibri"/>
              <a:buNone/>
            </a:pPr>
            <a:r>
              <a:rPr lang="en" sz="3200" b="1" i="0" u="none" strike="noStrike" cap="none" dirty="0">
                <a:solidFill>
                  <a:srgbClr val="161F4A"/>
                </a:solidFill>
                <a:latin typeface="Calibri"/>
                <a:ea typeface="Calibri"/>
                <a:cs typeface="Calibri"/>
                <a:sym typeface="Calibri"/>
              </a:rPr>
              <a:t>[District] Community Members</a:t>
            </a:r>
            <a:endParaRPr sz="4000" b="1" i="0" u="none" strike="noStrike" cap="none" dirty="0">
              <a:solidFill>
                <a:srgbClr val="161F4A"/>
              </a:solidFill>
              <a:latin typeface="Calibri"/>
              <a:ea typeface="Calibri"/>
              <a:cs typeface="Calibri"/>
              <a:sym typeface="Calibri"/>
            </a:endParaRPr>
          </a:p>
          <a:p>
            <a:pPr marL="457200" marR="0" lvl="1" indent="-152400" algn="l" rtl="0">
              <a:lnSpc>
                <a:spcPct val="100000"/>
              </a:lnSpc>
              <a:spcBef>
                <a:spcPts val="0"/>
              </a:spcBef>
              <a:spcAft>
                <a:spcPts val="0"/>
              </a:spcAft>
              <a:buClr>
                <a:srgbClr val="F47E1A"/>
              </a:buClr>
              <a:buSzPts val="2400"/>
              <a:buFont typeface="Arial"/>
              <a:buChar char="•"/>
            </a:pPr>
            <a:r>
              <a:rPr lang="en" sz="2400" b="1" i="0" u="none" strike="noStrike" cap="none" dirty="0">
                <a:solidFill>
                  <a:srgbClr val="F47E1A"/>
                </a:solidFill>
                <a:latin typeface="Calibri"/>
                <a:ea typeface="Calibri"/>
                <a:cs typeface="Calibri"/>
                <a:sym typeface="Calibri"/>
              </a:rPr>
              <a:t>[XYZ] staff </a:t>
            </a:r>
            <a:r>
              <a:rPr lang="en" sz="2400" b="0" i="0" u="none" strike="noStrike" cap="none" dirty="0">
                <a:solidFill>
                  <a:srgbClr val="29A5C0"/>
                </a:solidFill>
                <a:latin typeface="Calibri"/>
                <a:ea typeface="Calibri"/>
                <a:cs typeface="Calibri"/>
                <a:sym typeface="Calibri"/>
              </a:rPr>
              <a:t>about perceptions of their local school </a:t>
            </a:r>
            <a:endParaRPr dirty="0"/>
          </a:p>
          <a:p>
            <a:pPr marL="457200" marR="0" lvl="1" indent="-152400" algn="l" rtl="0">
              <a:lnSpc>
                <a:spcPct val="100000"/>
              </a:lnSpc>
              <a:spcBef>
                <a:spcPts val="0"/>
              </a:spcBef>
              <a:spcAft>
                <a:spcPts val="0"/>
              </a:spcAft>
              <a:buClr>
                <a:srgbClr val="F47E1A"/>
              </a:buClr>
              <a:buSzPts val="2400"/>
              <a:buFont typeface="Arial"/>
              <a:buChar char="•"/>
            </a:pPr>
            <a:r>
              <a:rPr lang="en" sz="2400" b="1" i="0" u="none" strike="noStrike" cap="none" dirty="0">
                <a:solidFill>
                  <a:srgbClr val="F47E1A"/>
                </a:solidFill>
                <a:latin typeface="Calibri"/>
                <a:ea typeface="Calibri"/>
                <a:cs typeface="Calibri"/>
                <a:sym typeface="Calibri"/>
              </a:rPr>
              <a:t>[XYZ] parents </a:t>
            </a:r>
            <a:r>
              <a:rPr lang="en" sz="2400" b="0" i="0" u="none" strike="noStrike" cap="none" dirty="0">
                <a:solidFill>
                  <a:srgbClr val="29A5C0"/>
                </a:solidFill>
                <a:latin typeface="Calibri"/>
                <a:ea typeface="Calibri"/>
                <a:cs typeface="Calibri"/>
                <a:sym typeface="Calibri"/>
              </a:rPr>
              <a:t>and guardians about their child’s school</a:t>
            </a:r>
            <a:endParaRPr dirty="0"/>
          </a:p>
          <a:p>
            <a:pPr marL="457200" marR="0" lvl="1" indent="-152400" algn="l" rtl="0">
              <a:lnSpc>
                <a:spcPct val="100000"/>
              </a:lnSpc>
              <a:spcBef>
                <a:spcPts val="0"/>
              </a:spcBef>
              <a:spcAft>
                <a:spcPts val="0"/>
              </a:spcAft>
              <a:buClr>
                <a:srgbClr val="F47E1A"/>
              </a:buClr>
              <a:buSzPts val="2400"/>
              <a:buFont typeface="Arial"/>
              <a:buChar char="•"/>
            </a:pPr>
            <a:r>
              <a:rPr lang="en" sz="2400" b="1" i="0" u="none" strike="noStrike" cap="none" dirty="0">
                <a:solidFill>
                  <a:srgbClr val="F47E1A"/>
                </a:solidFill>
                <a:latin typeface="Calibri"/>
                <a:ea typeface="Calibri"/>
                <a:cs typeface="Calibri"/>
                <a:sym typeface="Calibri"/>
              </a:rPr>
              <a:t>[XYZ] students </a:t>
            </a:r>
            <a:r>
              <a:rPr lang="en" sz="2400" b="0" i="0" u="none" strike="noStrike" cap="none" dirty="0">
                <a:solidFill>
                  <a:srgbClr val="29A5C0"/>
                </a:solidFill>
                <a:latin typeface="Calibri"/>
                <a:ea typeface="Calibri"/>
                <a:cs typeface="Calibri"/>
                <a:sym typeface="Calibri"/>
              </a:rPr>
              <a:t>about their school and classroom experience</a:t>
            </a:r>
            <a:endParaRPr sz="2400" b="0" i="0" u="none" dirty="0">
              <a:solidFill>
                <a:srgbClr val="29A5C0"/>
              </a:solidFill>
              <a:latin typeface="Calibri"/>
              <a:ea typeface="Calibri"/>
              <a:cs typeface="Calibri"/>
              <a:sym typeface="Calibri"/>
            </a:endParaRPr>
          </a:p>
        </p:txBody>
      </p:sp>
      <p:sp>
        <p:nvSpPr>
          <p:cNvPr id="184" name="Google Shape;184;p30"/>
          <p:cNvSpPr txBox="1"/>
          <p:nvPr/>
        </p:nvSpPr>
        <p:spPr>
          <a:xfrm>
            <a:off x="0" y="918563"/>
            <a:ext cx="9144000" cy="447675"/>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245971"/>
              </a:buClr>
              <a:buSzPts val="3600"/>
              <a:buFont typeface="Calibri"/>
              <a:buNone/>
            </a:pPr>
            <a:r>
              <a:rPr lang="en" sz="4000" b="1" i="0" u="none" dirty="0">
                <a:solidFill>
                  <a:srgbClr val="245971"/>
                </a:solidFill>
                <a:latin typeface="Calibri"/>
                <a:ea typeface="Calibri"/>
                <a:cs typeface="Calibri"/>
                <a:sym typeface="Calibri"/>
              </a:rPr>
              <a:t>Who did we hear from? </a:t>
            </a:r>
            <a:endParaRPr sz="1600" dirty="0"/>
          </a:p>
        </p:txBody>
      </p:sp>
      <p:grpSp>
        <p:nvGrpSpPr>
          <p:cNvPr id="12" name="Google Shape;146;p27">
            <a:extLst>
              <a:ext uri="{FF2B5EF4-FFF2-40B4-BE49-F238E27FC236}">
                <a16:creationId xmlns:a16="http://schemas.microsoft.com/office/drawing/2014/main" id="{B46B9CB5-64F9-994A-9120-10630EDD5303}"/>
              </a:ext>
            </a:extLst>
          </p:cNvPr>
          <p:cNvGrpSpPr/>
          <p:nvPr/>
        </p:nvGrpSpPr>
        <p:grpSpPr>
          <a:xfrm>
            <a:off x="7891020" y="4288654"/>
            <a:ext cx="1143001" cy="742950"/>
            <a:chOff x="4649057" y="3273371"/>
            <a:chExt cx="2743204" cy="2743200"/>
          </a:xfrm>
        </p:grpSpPr>
        <p:sp>
          <p:nvSpPr>
            <p:cNvPr id="13" name="Google Shape;147;p27">
              <a:extLst>
                <a:ext uri="{FF2B5EF4-FFF2-40B4-BE49-F238E27FC236}">
                  <a16:creationId xmlns:a16="http://schemas.microsoft.com/office/drawing/2014/main" id="{E1B399CC-8F99-FD40-B4F5-8F2EF7576685}"/>
                </a:ext>
              </a:extLst>
            </p:cNvPr>
            <p:cNvSpPr/>
            <p:nvPr/>
          </p:nvSpPr>
          <p:spPr>
            <a:xfrm>
              <a:off x="4649059" y="3273371"/>
              <a:ext cx="2743202" cy="2743200"/>
            </a:xfrm>
            <a:prstGeom prst="roundRect">
              <a:avLst>
                <a:gd name="adj" fmla="val 16667"/>
              </a:avLst>
            </a:prstGeom>
            <a:solidFill>
              <a:srgbClr val="B0C5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4" name="Google Shape;148;p27">
              <a:extLst>
                <a:ext uri="{FF2B5EF4-FFF2-40B4-BE49-F238E27FC236}">
                  <a16:creationId xmlns:a16="http://schemas.microsoft.com/office/drawing/2014/main" id="{8CBDDB57-6CA7-7D42-AFBF-B3FC4C185BF5}"/>
                </a:ext>
              </a:extLst>
            </p:cNvPr>
            <p:cNvSpPr txBox="1"/>
            <p:nvPr/>
          </p:nvSpPr>
          <p:spPr>
            <a:xfrm>
              <a:off x="4649057" y="3304973"/>
              <a:ext cx="2743204" cy="2711598"/>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161F4A"/>
                </a:buClr>
                <a:buSzPts val="1300"/>
                <a:buFont typeface="Calibri"/>
                <a:buNone/>
              </a:pPr>
              <a:r>
                <a:rPr lang="en" sz="1300" b="1" i="1" u="none" dirty="0">
                  <a:solidFill>
                    <a:srgbClr val="161F4A"/>
                  </a:solidFill>
                  <a:latin typeface="Calibri"/>
                  <a:ea typeface="Calibri"/>
                  <a:cs typeface="Calibri"/>
                  <a:sym typeface="Calibri"/>
                </a:rPr>
                <a:t>YOUR</a:t>
              </a:r>
              <a:br>
                <a:rPr lang="en" sz="1300" b="1" i="1" u="none" dirty="0">
                  <a:solidFill>
                    <a:srgbClr val="161F4A"/>
                  </a:solidFill>
                  <a:latin typeface="Calibri"/>
                  <a:ea typeface="Calibri"/>
                  <a:cs typeface="Calibri"/>
                  <a:sym typeface="Calibri"/>
                </a:rPr>
              </a:br>
              <a:r>
                <a:rPr lang="en" sz="1300" b="1" i="1" u="none" dirty="0">
                  <a:solidFill>
                    <a:srgbClr val="161F4A"/>
                  </a:solidFill>
                  <a:latin typeface="Calibri"/>
                  <a:ea typeface="Calibri"/>
                  <a:cs typeface="Calibri"/>
                  <a:sym typeface="Calibri"/>
                </a:rPr>
                <a:t>LOGO</a:t>
              </a:r>
              <a:br>
                <a:rPr lang="en" sz="1300" b="1" i="1" u="none" dirty="0">
                  <a:solidFill>
                    <a:srgbClr val="161F4A"/>
                  </a:solidFill>
                  <a:latin typeface="Calibri"/>
                  <a:ea typeface="Calibri"/>
                  <a:cs typeface="Calibri"/>
                  <a:sym typeface="Calibri"/>
                </a:rPr>
              </a:br>
              <a:r>
                <a:rPr lang="en" sz="1300" b="1" i="1" u="none" dirty="0">
                  <a:solidFill>
                    <a:srgbClr val="161F4A"/>
                  </a:solidFill>
                  <a:latin typeface="Calibri"/>
                  <a:ea typeface="Calibri"/>
                  <a:cs typeface="Calibri"/>
                  <a:sym typeface="Calibri"/>
                </a:rPr>
                <a:t>HERE</a:t>
              </a:r>
              <a:endParaRPr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1"/>
          <p:cNvSpPr txBox="1">
            <a:spLocks noGrp="1"/>
          </p:cNvSpPr>
          <p:nvPr>
            <p:ph type="title"/>
          </p:nvPr>
        </p:nvSpPr>
        <p:spPr>
          <a:xfrm>
            <a:off x="6350" y="570309"/>
            <a:ext cx="9137650" cy="85725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4223F"/>
              </a:buClr>
              <a:buSzPts val="3200"/>
              <a:buFont typeface="Calibri"/>
              <a:buNone/>
            </a:pPr>
            <a:r>
              <a:rPr lang="en" sz="3200" b="1" i="0" u="none" dirty="0">
                <a:solidFill>
                  <a:srgbClr val="04223F"/>
                </a:solidFill>
                <a:latin typeface="Calibri"/>
                <a:ea typeface="Calibri"/>
                <a:cs typeface="Calibri"/>
                <a:sym typeface="Calibri"/>
              </a:rPr>
              <a:t>What were the core themes of the surveys?</a:t>
            </a:r>
            <a:endParaRPr dirty="0"/>
          </a:p>
        </p:txBody>
      </p:sp>
      <p:sp>
        <p:nvSpPr>
          <p:cNvPr id="196" name="Google Shape;196;p31"/>
          <p:cNvSpPr/>
          <p:nvPr/>
        </p:nvSpPr>
        <p:spPr>
          <a:xfrm>
            <a:off x="517525" y="1457325"/>
            <a:ext cx="2557462" cy="3321310"/>
          </a:xfrm>
          <a:prstGeom prst="roundRect">
            <a:avLst>
              <a:gd name="adj" fmla="val 16667"/>
            </a:avLst>
          </a:prstGeom>
          <a:solidFill>
            <a:srgbClr val="288FBD"/>
          </a:solidFill>
          <a:ln w="25400" cap="flat" cmpd="sng">
            <a:solidFill>
              <a:srgbClr val="278FB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97" name="Google Shape;197;p31"/>
          <p:cNvSpPr/>
          <p:nvPr/>
        </p:nvSpPr>
        <p:spPr>
          <a:xfrm>
            <a:off x="3289300" y="1464469"/>
            <a:ext cx="2557462" cy="3313829"/>
          </a:xfrm>
          <a:prstGeom prst="roundRect">
            <a:avLst>
              <a:gd name="adj" fmla="val 16667"/>
            </a:avLst>
          </a:prstGeom>
          <a:solidFill>
            <a:srgbClr val="161F4A"/>
          </a:solidFill>
          <a:ln w="25400" cap="flat" cmpd="sng">
            <a:solidFill>
              <a:srgbClr val="161F4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98" name="Google Shape;198;p31"/>
          <p:cNvSpPr/>
          <p:nvPr/>
        </p:nvSpPr>
        <p:spPr>
          <a:xfrm>
            <a:off x="6080125" y="1471613"/>
            <a:ext cx="2557462" cy="3306348"/>
          </a:xfrm>
          <a:prstGeom prst="roundRect">
            <a:avLst>
              <a:gd name="adj" fmla="val 16667"/>
            </a:avLst>
          </a:prstGeom>
          <a:solidFill>
            <a:srgbClr val="B0C5CC"/>
          </a:solidFill>
          <a:ln w="25400" cap="flat" cmpd="sng">
            <a:solidFill>
              <a:srgbClr val="B0C5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99" name="Google Shape;199;p31"/>
          <p:cNvSpPr txBox="1"/>
          <p:nvPr/>
        </p:nvSpPr>
        <p:spPr>
          <a:xfrm>
            <a:off x="0" y="2009260"/>
            <a:ext cx="9144000" cy="1224444"/>
          </a:xfrm>
          <a:prstGeom prst="rect">
            <a:avLst/>
          </a:prstGeom>
          <a:solidFill>
            <a:srgbClr val="B0C5CC">
              <a:alpha val="67450"/>
            </a:srgbClr>
          </a:solid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00" name="Google Shape;200;p31"/>
          <p:cNvSpPr txBox="1"/>
          <p:nvPr/>
        </p:nvSpPr>
        <p:spPr>
          <a:xfrm>
            <a:off x="517525" y="1540001"/>
            <a:ext cx="2538412" cy="400069"/>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chemeClr val="lt1"/>
              </a:buClr>
              <a:buSzPts val="2000"/>
              <a:buFont typeface="Calibri"/>
              <a:buNone/>
            </a:pPr>
            <a:r>
              <a:rPr lang="en" sz="2000" b="1" i="0" u="none" dirty="0">
                <a:solidFill>
                  <a:schemeClr val="lt1"/>
                </a:solidFill>
                <a:latin typeface="Calibri"/>
                <a:ea typeface="Calibri"/>
                <a:cs typeface="Calibri"/>
                <a:sym typeface="Calibri"/>
              </a:rPr>
              <a:t>STUDENT</a:t>
            </a:r>
            <a:endParaRPr sz="1600" b="1" i="0" u="none" dirty="0">
              <a:solidFill>
                <a:schemeClr val="lt1"/>
              </a:solidFill>
              <a:latin typeface="Calibri"/>
              <a:ea typeface="Calibri"/>
              <a:cs typeface="Calibri"/>
              <a:sym typeface="Calibri"/>
            </a:endParaRPr>
          </a:p>
        </p:txBody>
      </p:sp>
      <p:sp>
        <p:nvSpPr>
          <p:cNvPr id="2" name="TextBox 1">
            <a:extLst>
              <a:ext uri="{FF2B5EF4-FFF2-40B4-BE49-F238E27FC236}">
                <a16:creationId xmlns:a16="http://schemas.microsoft.com/office/drawing/2014/main" id="{80CC2FB3-CF13-1442-A981-B8A009D57FF0}"/>
              </a:ext>
            </a:extLst>
          </p:cNvPr>
          <p:cNvSpPr txBox="1"/>
          <p:nvPr/>
        </p:nvSpPr>
        <p:spPr>
          <a:xfrm>
            <a:off x="697318" y="2031147"/>
            <a:ext cx="2213150" cy="2677656"/>
          </a:xfrm>
          <a:prstGeom prst="rect">
            <a:avLst/>
          </a:prstGeom>
          <a:noFill/>
        </p:spPr>
        <p:txBody>
          <a:bodyPr wrap="square" rtlCol="0">
            <a:spAutoFit/>
          </a:bodyPr>
          <a:lstStyle/>
          <a:p>
            <a:pPr lvl="0" indent="-101600">
              <a:buClr>
                <a:schemeClr val="lt1"/>
              </a:buClr>
              <a:buSzPts val="1600"/>
              <a:buFont typeface="Noto Sans Symbols"/>
              <a:buChar char="✔"/>
            </a:pPr>
            <a:r>
              <a:rPr lang="en-US" b="1" dirty="0">
                <a:solidFill>
                  <a:schemeClr val="lt1"/>
                </a:solidFill>
                <a:latin typeface="Calibri"/>
                <a:ea typeface="Calibri"/>
                <a:cs typeface="Calibri"/>
                <a:sym typeface="Calibri"/>
              </a:rPr>
              <a:t>Engagement</a:t>
            </a:r>
            <a:endParaRPr lang="en-US" dirty="0"/>
          </a:p>
          <a:p>
            <a:pPr lvl="0">
              <a:buClr>
                <a:schemeClr val="dk1"/>
              </a:buClr>
              <a:buSzPts val="1600"/>
            </a:pPr>
            <a:endParaRPr lang="en-US" b="1" dirty="0">
              <a:solidFill>
                <a:schemeClr val="lt1"/>
              </a:solidFill>
              <a:latin typeface="Calibri"/>
              <a:ea typeface="Calibri"/>
              <a:cs typeface="Calibri"/>
              <a:sym typeface="Calibri"/>
            </a:endParaRPr>
          </a:p>
          <a:p>
            <a:pPr lvl="0" indent="-101600">
              <a:buClr>
                <a:schemeClr val="lt1"/>
              </a:buClr>
              <a:buSzPts val="1600"/>
              <a:buFont typeface="Noto Sans Symbols"/>
              <a:buChar char="✔"/>
            </a:pPr>
            <a:r>
              <a:rPr lang="en-US" b="1" dirty="0">
                <a:solidFill>
                  <a:schemeClr val="lt1"/>
                </a:solidFill>
                <a:latin typeface="Calibri"/>
                <a:ea typeface="Calibri"/>
                <a:cs typeface="Calibri"/>
                <a:sym typeface="Calibri"/>
              </a:rPr>
              <a:t>Culture</a:t>
            </a:r>
            <a:endParaRPr lang="en-US" dirty="0"/>
          </a:p>
          <a:p>
            <a:pPr lvl="0">
              <a:buClr>
                <a:schemeClr val="dk1"/>
              </a:buClr>
              <a:buSzPts val="1600"/>
            </a:pPr>
            <a:endParaRPr lang="en-US" b="1" dirty="0">
              <a:solidFill>
                <a:schemeClr val="lt1"/>
              </a:solidFill>
              <a:latin typeface="Calibri"/>
              <a:ea typeface="Calibri"/>
              <a:cs typeface="Calibri"/>
              <a:sym typeface="Calibri"/>
            </a:endParaRPr>
          </a:p>
          <a:p>
            <a:pPr lvl="0" indent="-101600">
              <a:buClr>
                <a:schemeClr val="lt1"/>
              </a:buClr>
              <a:buSzPts val="1600"/>
              <a:buFont typeface="Noto Sans Symbols"/>
              <a:buChar char="✔"/>
            </a:pPr>
            <a:r>
              <a:rPr lang="en-US" b="1" dirty="0">
                <a:solidFill>
                  <a:schemeClr val="lt1"/>
                </a:solidFill>
                <a:latin typeface="Calibri"/>
                <a:ea typeface="Calibri"/>
                <a:cs typeface="Calibri"/>
                <a:sym typeface="Calibri"/>
              </a:rPr>
              <a:t>Relationships</a:t>
            </a:r>
            <a:endParaRPr lang="en-US" dirty="0"/>
          </a:p>
          <a:p>
            <a:pPr lvl="0">
              <a:buClr>
                <a:schemeClr val="dk1"/>
              </a:buClr>
              <a:buSzPts val="1600"/>
            </a:pPr>
            <a:endParaRPr lang="en-US" b="1" dirty="0">
              <a:solidFill>
                <a:schemeClr val="lt1"/>
              </a:solidFill>
              <a:latin typeface="Calibri"/>
              <a:ea typeface="Calibri"/>
              <a:cs typeface="Calibri"/>
              <a:sym typeface="Calibri"/>
            </a:endParaRPr>
          </a:p>
          <a:p>
            <a:pPr lvl="0" indent="-101600">
              <a:buClr>
                <a:schemeClr val="lt1"/>
              </a:buClr>
              <a:buSzPts val="1600"/>
              <a:buFont typeface="Noto Sans Symbols"/>
              <a:buChar char="✔"/>
            </a:pPr>
            <a:r>
              <a:rPr lang="en-US" b="1" dirty="0">
                <a:solidFill>
                  <a:schemeClr val="lt1"/>
                </a:solidFill>
                <a:latin typeface="Calibri"/>
                <a:ea typeface="Calibri"/>
                <a:cs typeface="Calibri"/>
                <a:sym typeface="Calibri"/>
              </a:rPr>
              <a:t>Academic Challenge</a:t>
            </a:r>
            <a:endParaRPr lang="en-US" dirty="0"/>
          </a:p>
          <a:p>
            <a:pPr lvl="0">
              <a:buClr>
                <a:schemeClr val="dk1"/>
              </a:buClr>
              <a:buSzPts val="1600"/>
            </a:pPr>
            <a:endParaRPr lang="en-US" b="1" dirty="0">
              <a:solidFill>
                <a:schemeClr val="lt1"/>
              </a:solidFill>
              <a:latin typeface="Calibri"/>
              <a:ea typeface="Calibri"/>
              <a:cs typeface="Calibri"/>
              <a:sym typeface="Calibri"/>
            </a:endParaRPr>
          </a:p>
          <a:p>
            <a:pPr lvl="0" indent="-101600">
              <a:buClr>
                <a:schemeClr val="lt1"/>
              </a:buClr>
              <a:buSzPts val="1600"/>
              <a:buFont typeface="Noto Sans Symbols"/>
              <a:buChar char="✔"/>
            </a:pPr>
            <a:r>
              <a:rPr lang="en-US" b="1" dirty="0">
                <a:solidFill>
                  <a:schemeClr val="lt1"/>
                </a:solidFill>
                <a:latin typeface="Calibri"/>
                <a:ea typeface="Calibri"/>
                <a:cs typeface="Calibri"/>
                <a:sym typeface="Calibri"/>
              </a:rPr>
              <a:t>Health &amp; Well-Being</a:t>
            </a:r>
            <a:endParaRPr lang="en-US" dirty="0"/>
          </a:p>
          <a:p>
            <a:pPr lvl="0">
              <a:buClr>
                <a:schemeClr val="dk1"/>
              </a:buClr>
              <a:buSzPts val="1600"/>
            </a:pPr>
            <a:endParaRPr lang="en-US" b="1" dirty="0">
              <a:solidFill>
                <a:schemeClr val="lt1"/>
              </a:solidFill>
              <a:latin typeface="Calibri"/>
              <a:ea typeface="Calibri"/>
              <a:cs typeface="Calibri"/>
              <a:sym typeface="Calibri"/>
            </a:endParaRPr>
          </a:p>
          <a:p>
            <a:pPr lvl="0" indent="-101600">
              <a:buClr>
                <a:schemeClr val="lt1"/>
              </a:buClr>
              <a:buSzPts val="1600"/>
              <a:buFont typeface="Noto Sans Symbols"/>
              <a:buChar char="✔"/>
            </a:pPr>
            <a:r>
              <a:rPr lang="en-US" b="1" dirty="0">
                <a:solidFill>
                  <a:schemeClr val="lt1"/>
                </a:solidFill>
                <a:latin typeface="Calibri"/>
                <a:ea typeface="Calibri"/>
                <a:cs typeface="Calibri"/>
                <a:sym typeface="Calibri"/>
              </a:rPr>
              <a:t>Belonging &amp; Peer        </a:t>
            </a:r>
          </a:p>
          <a:p>
            <a:pPr lvl="0">
              <a:buClr>
                <a:schemeClr val="lt1"/>
              </a:buClr>
              <a:buSzPts val="1600"/>
            </a:pPr>
            <a:r>
              <a:rPr lang="en-US" b="1" dirty="0">
                <a:solidFill>
                  <a:schemeClr val="lt1"/>
                </a:solidFill>
                <a:latin typeface="Calibri"/>
                <a:ea typeface="Calibri"/>
                <a:cs typeface="Calibri"/>
                <a:sym typeface="Calibri"/>
              </a:rPr>
              <a:t>     Collaboration</a:t>
            </a:r>
            <a:endParaRPr lang="en-US" dirty="0"/>
          </a:p>
        </p:txBody>
      </p:sp>
      <p:sp>
        <p:nvSpPr>
          <p:cNvPr id="11" name="Google Shape;200;p31">
            <a:extLst>
              <a:ext uri="{FF2B5EF4-FFF2-40B4-BE49-F238E27FC236}">
                <a16:creationId xmlns:a16="http://schemas.microsoft.com/office/drawing/2014/main" id="{B6D4673A-D891-1E4A-BF5F-18FD33733E30}"/>
              </a:ext>
            </a:extLst>
          </p:cNvPr>
          <p:cNvSpPr txBox="1"/>
          <p:nvPr/>
        </p:nvSpPr>
        <p:spPr>
          <a:xfrm>
            <a:off x="3254780" y="1540001"/>
            <a:ext cx="2538412" cy="400069"/>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chemeClr val="lt1"/>
              </a:buClr>
              <a:buSzPts val="2000"/>
              <a:buFont typeface="Calibri"/>
              <a:buNone/>
            </a:pPr>
            <a:r>
              <a:rPr lang="en" sz="2000" b="1" i="0" u="none" dirty="0">
                <a:solidFill>
                  <a:schemeClr val="lt1"/>
                </a:solidFill>
                <a:latin typeface="Calibri"/>
                <a:ea typeface="Calibri"/>
                <a:cs typeface="Calibri"/>
                <a:sym typeface="Calibri"/>
              </a:rPr>
              <a:t>FAMILY</a:t>
            </a:r>
            <a:endParaRPr sz="1600" b="1" i="0" u="none" dirty="0">
              <a:solidFill>
                <a:schemeClr val="lt1"/>
              </a:solidFill>
              <a:latin typeface="Calibri"/>
              <a:ea typeface="Calibri"/>
              <a:cs typeface="Calibri"/>
              <a:sym typeface="Calibri"/>
            </a:endParaRPr>
          </a:p>
        </p:txBody>
      </p:sp>
      <p:sp>
        <p:nvSpPr>
          <p:cNvPr id="12" name="TextBox 11">
            <a:extLst>
              <a:ext uri="{FF2B5EF4-FFF2-40B4-BE49-F238E27FC236}">
                <a16:creationId xmlns:a16="http://schemas.microsoft.com/office/drawing/2014/main" id="{F1EE1F4B-6D19-794D-9744-C19FD46A48B3}"/>
              </a:ext>
            </a:extLst>
          </p:cNvPr>
          <p:cNvSpPr txBox="1"/>
          <p:nvPr/>
        </p:nvSpPr>
        <p:spPr>
          <a:xfrm>
            <a:off x="3434573" y="2031147"/>
            <a:ext cx="2213150" cy="2677656"/>
          </a:xfrm>
          <a:prstGeom prst="rect">
            <a:avLst/>
          </a:prstGeom>
          <a:noFill/>
        </p:spPr>
        <p:txBody>
          <a:bodyPr wrap="square" rtlCol="0">
            <a:spAutoFit/>
          </a:bodyPr>
          <a:lstStyle/>
          <a:p>
            <a:pPr lvl="0" indent="-101600">
              <a:buClr>
                <a:schemeClr val="lt1"/>
              </a:buClr>
              <a:buSzPts val="1600"/>
              <a:buFont typeface="Noto Sans Symbols"/>
              <a:buChar char="✔"/>
            </a:pPr>
            <a:r>
              <a:rPr lang="en-US" b="1" dirty="0">
                <a:solidFill>
                  <a:schemeClr val="lt1"/>
                </a:solidFill>
                <a:latin typeface="Calibri"/>
                <a:ea typeface="Calibri"/>
                <a:cs typeface="Calibri"/>
                <a:sym typeface="Calibri"/>
              </a:rPr>
              <a:t>Engagement </a:t>
            </a:r>
            <a:endParaRPr lang="en-US" dirty="0"/>
          </a:p>
          <a:p>
            <a:pPr lvl="0">
              <a:buClr>
                <a:schemeClr val="dk1"/>
              </a:buClr>
              <a:buSzPts val="1600"/>
            </a:pPr>
            <a:endParaRPr lang="en-US" b="1" dirty="0">
              <a:solidFill>
                <a:schemeClr val="lt1"/>
              </a:solidFill>
              <a:latin typeface="Calibri"/>
              <a:ea typeface="Calibri"/>
              <a:cs typeface="Calibri"/>
              <a:sym typeface="Calibri"/>
            </a:endParaRPr>
          </a:p>
          <a:p>
            <a:pPr lvl="0" indent="-101600">
              <a:buClr>
                <a:schemeClr val="lt1"/>
              </a:buClr>
              <a:buSzPts val="1600"/>
              <a:buFont typeface="Noto Sans Symbols"/>
              <a:buChar char="✔"/>
            </a:pPr>
            <a:r>
              <a:rPr lang="en-US" b="1" dirty="0">
                <a:solidFill>
                  <a:schemeClr val="lt1"/>
                </a:solidFill>
                <a:latin typeface="Calibri"/>
                <a:ea typeface="Calibri"/>
                <a:cs typeface="Calibri"/>
                <a:sym typeface="Calibri"/>
              </a:rPr>
              <a:t>Culture </a:t>
            </a:r>
            <a:endParaRPr lang="en-US" dirty="0"/>
          </a:p>
          <a:p>
            <a:pPr lvl="0">
              <a:buClr>
                <a:schemeClr val="dk1"/>
              </a:buClr>
              <a:buSzPts val="1600"/>
            </a:pPr>
            <a:endParaRPr lang="en-US" b="1" dirty="0">
              <a:solidFill>
                <a:schemeClr val="lt1"/>
              </a:solidFill>
              <a:latin typeface="Calibri"/>
              <a:ea typeface="Calibri"/>
              <a:cs typeface="Calibri"/>
              <a:sym typeface="Calibri"/>
            </a:endParaRPr>
          </a:p>
          <a:p>
            <a:pPr lvl="0" indent="-101600">
              <a:buClr>
                <a:schemeClr val="lt1"/>
              </a:buClr>
              <a:buSzPts val="1600"/>
              <a:buFont typeface="Noto Sans Symbols"/>
              <a:buChar char="✔"/>
            </a:pPr>
            <a:r>
              <a:rPr lang="en-US" b="1" dirty="0">
                <a:solidFill>
                  <a:schemeClr val="lt1"/>
                </a:solidFill>
                <a:latin typeface="Calibri"/>
                <a:ea typeface="Calibri"/>
                <a:cs typeface="Calibri"/>
                <a:sym typeface="Calibri"/>
              </a:rPr>
              <a:t>Relationships</a:t>
            </a:r>
            <a:endParaRPr lang="en-US" dirty="0"/>
          </a:p>
          <a:p>
            <a:pPr lvl="0">
              <a:buClr>
                <a:schemeClr val="dk1"/>
              </a:buClr>
              <a:buSzPts val="1600"/>
            </a:pPr>
            <a:endParaRPr lang="en-US" b="1" dirty="0">
              <a:solidFill>
                <a:schemeClr val="lt1"/>
              </a:solidFill>
              <a:latin typeface="Calibri"/>
              <a:ea typeface="Calibri"/>
              <a:cs typeface="Calibri"/>
              <a:sym typeface="Calibri"/>
            </a:endParaRPr>
          </a:p>
          <a:p>
            <a:pPr lvl="0" indent="-101600">
              <a:buClr>
                <a:schemeClr val="lt1"/>
              </a:buClr>
              <a:buSzPts val="1600"/>
              <a:buFont typeface="Noto Sans Symbols"/>
              <a:buChar char="✔"/>
            </a:pPr>
            <a:r>
              <a:rPr lang="en-US" b="1" dirty="0">
                <a:solidFill>
                  <a:schemeClr val="lt1"/>
                </a:solidFill>
                <a:latin typeface="Calibri"/>
                <a:ea typeface="Calibri"/>
                <a:cs typeface="Calibri"/>
                <a:sym typeface="Calibri"/>
              </a:rPr>
              <a:t>Communication </a:t>
            </a:r>
            <a:br>
              <a:rPr lang="en-US" b="1" dirty="0">
                <a:solidFill>
                  <a:schemeClr val="lt1"/>
                </a:solidFill>
                <a:latin typeface="Calibri"/>
                <a:ea typeface="Calibri"/>
                <a:cs typeface="Calibri"/>
                <a:sym typeface="Calibri"/>
              </a:rPr>
            </a:br>
            <a:r>
              <a:rPr lang="en-US" b="1" dirty="0">
                <a:solidFill>
                  <a:schemeClr val="lt1"/>
                </a:solidFill>
                <a:latin typeface="Calibri"/>
                <a:ea typeface="Calibri"/>
                <a:cs typeface="Calibri"/>
                <a:sym typeface="Calibri"/>
              </a:rPr>
              <a:t>     &amp; Feedback</a:t>
            </a:r>
            <a:endParaRPr lang="en-US" dirty="0"/>
          </a:p>
          <a:p>
            <a:pPr lvl="0">
              <a:buClr>
                <a:schemeClr val="dk1"/>
              </a:buClr>
              <a:buSzPts val="1600"/>
            </a:pPr>
            <a:endParaRPr lang="en-US" b="1" dirty="0">
              <a:solidFill>
                <a:schemeClr val="lt1"/>
              </a:solidFill>
              <a:latin typeface="Calibri"/>
              <a:ea typeface="Calibri"/>
              <a:cs typeface="Calibri"/>
              <a:sym typeface="Calibri"/>
            </a:endParaRPr>
          </a:p>
          <a:p>
            <a:pPr lvl="0" indent="-101600">
              <a:buClr>
                <a:schemeClr val="lt1"/>
              </a:buClr>
              <a:buSzPts val="1600"/>
              <a:buFont typeface="Noto Sans Symbols"/>
              <a:buChar char="✔"/>
            </a:pPr>
            <a:r>
              <a:rPr lang="en-US" b="1" dirty="0">
                <a:solidFill>
                  <a:schemeClr val="lt1"/>
                </a:solidFill>
                <a:latin typeface="Calibri"/>
                <a:ea typeface="Calibri"/>
                <a:cs typeface="Calibri"/>
                <a:sym typeface="Calibri"/>
              </a:rPr>
              <a:t>School Safety</a:t>
            </a:r>
            <a:endParaRPr lang="en-US" dirty="0"/>
          </a:p>
          <a:p>
            <a:pPr lvl="0">
              <a:buClr>
                <a:schemeClr val="dk1"/>
              </a:buClr>
              <a:buSzPts val="1600"/>
            </a:pPr>
            <a:endParaRPr lang="en-US" b="1" dirty="0">
              <a:solidFill>
                <a:schemeClr val="lt1"/>
              </a:solidFill>
              <a:latin typeface="Calibri"/>
              <a:ea typeface="Calibri"/>
              <a:cs typeface="Calibri"/>
              <a:sym typeface="Calibri"/>
            </a:endParaRPr>
          </a:p>
          <a:p>
            <a:pPr lvl="0" indent="-101600">
              <a:buClr>
                <a:schemeClr val="lt1"/>
              </a:buClr>
              <a:buSzPts val="1600"/>
              <a:buFont typeface="Noto Sans Symbols"/>
              <a:buChar char="✔"/>
            </a:pPr>
            <a:r>
              <a:rPr lang="en-US" b="1" dirty="0">
                <a:solidFill>
                  <a:schemeClr val="lt1"/>
                </a:solidFill>
                <a:latin typeface="Calibri"/>
                <a:ea typeface="Calibri"/>
                <a:cs typeface="Calibri"/>
                <a:sym typeface="Calibri"/>
              </a:rPr>
              <a:t>Resources</a:t>
            </a:r>
            <a:endParaRPr lang="en-US" dirty="0"/>
          </a:p>
        </p:txBody>
      </p:sp>
      <p:sp>
        <p:nvSpPr>
          <p:cNvPr id="13" name="Google Shape;200;p31">
            <a:extLst>
              <a:ext uri="{FF2B5EF4-FFF2-40B4-BE49-F238E27FC236}">
                <a16:creationId xmlns:a16="http://schemas.microsoft.com/office/drawing/2014/main" id="{29E9AA3F-DA0A-B745-AC22-45115EC90419}"/>
              </a:ext>
            </a:extLst>
          </p:cNvPr>
          <p:cNvSpPr txBox="1"/>
          <p:nvPr/>
        </p:nvSpPr>
        <p:spPr>
          <a:xfrm>
            <a:off x="6061075" y="1540001"/>
            <a:ext cx="2538412" cy="400069"/>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chemeClr val="lt1"/>
              </a:buClr>
              <a:buSzPts val="2000"/>
              <a:buFont typeface="Calibri"/>
              <a:buNone/>
            </a:pPr>
            <a:r>
              <a:rPr lang="en" sz="2000" b="1" i="0" u="none" dirty="0">
                <a:solidFill>
                  <a:schemeClr val="lt1"/>
                </a:solidFill>
                <a:latin typeface="Calibri"/>
                <a:ea typeface="Calibri"/>
                <a:cs typeface="Calibri"/>
                <a:sym typeface="Calibri"/>
              </a:rPr>
              <a:t>STAFF</a:t>
            </a:r>
            <a:endParaRPr sz="1600" b="1" i="0" u="none" dirty="0">
              <a:solidFill>
                <a:schemeClr val="lt1"/>
              </a:solidFill>
              <a:latin typeface="Calibri"/>
              <a:ea typeface="Calibri"/>
              <a:cs typeface="Calibri"/>
              <a:sym typeface="Calibri"/>
            </a:endParaRPr>
          </a:p>
        </p:txBody>
      </p:sp>
      <p:sp>
        <p:nvSpPr>
          <p:cNvPr id="14" name="TextBox 13">
            <a:extLst>
              <a:ext uri="{FF2B5EF4-FFF2-40B4-BE49-F238E27FC236}">
                <a16:creationId xmlns:a16="http://schemas.microsoft.com/office/drawing/2014/main" id="{78A874B0-C613-CA4B-BEB0-514550A14829}"/>
              </a:ext>
            </a:extLst>
          </p:cNvPr>
          <p:cNvSpPr txBox="1"/>
          <p:nvPr/>
        </p:nvSpPr>
        <p:spPr>
          <a:xfrm>
            <a:off x="6240868" y="2031147"/>
            <a:ext cx="2213150" cy="1815882"/>
          </a:xfrm>
          <a:prstGeom prst="rect">
            <a:avLst/>
          </a:prstGeom>
          <a:noFill/>
        </p:spPr>
        <p:txBody>
          <a:bodyPr wrap="square" rtlCol="0">
            <a:spAutoFit/>
          </a:bodyPr>
          <a:lstStyle/>
          <a:p>
            <a:pPr lvl="0" indent="-101600">
              <a:buClr>
                <a:schemeClr val="lt1"/>
              </a:buClr>
              <a:buSzPts val="1600"/>
              <a:buFont typeface="Noto Sans Symbols"/>
              <a:buChar char="✔"/>
            </a:pPr>
            <a:r>
              <a:rPr lang="en-US" b="1" dirty="0">
                <a:solidFill>
                  <a:schemeClr val="lt1"/>
                </a:solidFill>
                <a:latin typeface="Calibri"/>
                <a:ea typeface="Calibri"/>
                <a:cs typeface="Calibri"/>
                <a:sym typeface="Calibri"/>
              </a:rPr>
              <a:t>Engagement </a:t>
            </a:r>
            <a:endParaRPr lang="en-US" dirty="0"/>
          </a:p>
          <a:p>
            <a:pPr lvl="0">
              <a:buClr>
                <a:schemeClr val="dk1"/>
              </a:buClr>
              <a:buSzPts val="1600"/>
            </a:pPr>
            <a:endParaRPr lang="en-US" b="1" dirty="0">
              <a:solidFill>
                <a:schemeClr val="lt1"/>
              </a:solidFill>
              <a:latin typeface="Calibri"/>
              <a:ea typeface="Calibri"/>
              <a:cs typeface="Calibri"/>
              <a:sym typeface="Calibri"/>
            </a:endParaRPr>
          </a:p>
          <a:p>
            <a:pPr lvl="0" indent="-101600">
              <a:buClr>
                <a:schemeClr val="lt1"/>
              </a:buClr>
              <a:buSzPts val="1600"/>
              <a:buFont typeface="Noto Sans Symbols"/>
              <a:buChar char="✔"/>
            </a:pPr>
            <a:r>
              <a:rPr lang="en-US" b="1" dirty="0">
                <a:solidFill>
                  <a:schemeClr val="lt1"/>
                </a:solidFill>
                <a:latin typeface="Calibri"/>
                <a:ea typeface="Calibri"/>
                <a:cs typeface="Calibri"/>
                <a:sym typeface="Calibri"/>
              </a:rPr>
              <a:t>Culture</a:t>
            </a:r>
            <a:endParaRPr lang="en-US" dirty="0"/>
          </a:p>
          <a:p>
            <a:pPr lvl="0">
              <a:buClr>
                <a:schemeClr val="dk1"/>
              </a:buClr>
              <a:buSzPts val="1600"/>
            </a:pPr>
            <a:endParaRPr lang="en-US" b="1" dirty="0">
              <a:solidFill>
                <a:schemeClr val="lt1"/>
              </a:solidFill>
              <a:latin typeface="Calibri"/>
              <a:ea typeface="Calibri"/>
              <a:cs typeface="Calibri"/>
              <a:sym typeface="Calibri"/>
            </a:endParaRPr>
          </a:p>
          <a:p>
            <a:pPr lvl="0" indent="-101600">
              <a:buClr>
                <a:schemeClr val="lt1"/>
              </a:buClr>
              <a:buSzPts val="1600"/>
              <a:buFont typeface="Noto Sans Symbols"/>
              <a:buChar char="✔"/>
            </a:pPr>
            <a:r>
              <a:rPr lang="en-US" b="1" dirty="0">
                <a:solidFill>
                  <a:schemeClr val="lt1"/>
                </a:solidFill>
                <a:latin typeface="Calibri"/>
                <a:ea typeface="Calibri"/>
                <a:cs typeface="Calibri"/>
                <a:sym typeface="Calibri"/>
              </a:rPr>
              <a:t>Relationships</a:t>
            </a:r>
            <a:endParaRPr lang="en-US" dirty="0"/>
          </a:p>
          <a:p>
            <a:pPr lvl="0">
              <a:buClr>
                <a:schemeClr val="dk1"/>
              </a:buClr>
              <a:buSzPts val="1600"/>
            </a:pPr>
            <a:endParaRPr lang="en-US" b="1" dirty="0">
              <a:solidFill>
                <a:schemeClr val="lt1"/>
              </a:solidFill>
              <a:latin typeface="Calibri"/>
              <a:ea typeface="Calibri"/>
              <a:cs typeface="Calibri"/>
              <a:sym typeface="Calibri"/>
            </a:endParaRPr>
          </a:p>
          <a:p>
            <a:pPr lvl="0" indent="-101600">
              <a:buClr>
                <a:schemeClr val="lt1"/>
              </a:buClr>
              <a:buSzPts val="1600"/>
              <a:buFont typeface="Noto Sans Symbols"/>
              <a:buChar char="✔"/>
            </a:pPr>
            <a:r>
              <a:rPr lang="en-US" b="1" dirty="0">
                <a:solidFill>
                  <a:schemeClr val="lt1"/>
                </a:solidFill>
                <a:latin typeface="Calibri"/>
                <a:ea typeface="Calibri"/>
                <a:cs typeface="Calibri"/>
                <a:sym typeface="Calibri"/>
              </a:rPr>
              <a:t>Professional</a:t>
            </a:r>
            <a:br>
              <a:rPr lang="en-US" b="1" dirty="0">
                <a:solidFill>
                  <a:schemeClr val="lt1"/>
                </a:solidFill>
                <a:latin typeface="Calibri"/>
                <a:ea typeface="Calibri"/>
                <a:cs typeface="Calibri"/>
                <a:sym typeface="Calibri"/>
              </a:rPr>
            </a:br>
            <a:r>
              <a:rPr lang="en-US" b="1" dirty="0">
                <a:solidFill>
                  <a:schemeClr val="lt1"/>
                </a:solidFill>
                <a:latin typeface="Calibri"/>
                <a:ea typeface="Calibri"/>
                <a:cs typeface="Calibri"/>
                <a:sym typeface="Calibri"/>
              </a:rPr>
              <a:t>     Development &amp; Support</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2"/>
          <p:cNvSpPr txBox="1">
            <a:spLocks noGrp="1"/>
          </p:cNvSpPr>
          <p:nvPr>
            <p:ph type="title"/>
          </p:nvPr>
        </p:nvSpPr>
        <p:spPr>
          <a:xfrm>
            <a:off x="6350" y="700088"/>
            <a:ext cx="9137650" cy="85725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rgbClr val="04223F"/>
              </a:buClr>
              <a:buSzPts val="3200"/>
              <a:buFont typeface="Calibri"/>
              <a:buNone/>
            </a:pPr>
            <a:r>
              <a:rPr lang="en" sz="3200" b="1" i="0" u="none" dirty="0">
                <a:solidFill>
                  <a:srgbClr val="04223F"/>
                </a:solidFill>
                <a:latin typeface="Calibri"/>
                <a:ea typeface="Calibri"/>
                <a:cs typeface="Calibri"/>
                <a:sym typeface="Calibri"/>
              </a:rPr>
              <a:t>What were the core themes of the </a:t>
            </a:r>
            <a:br>
              <a:rPr lang="en" sz="3200" b="1" i="0" u="none" dirty="0">
                <a:solidFill>
                  <a:srgbClr val="04223F"/>
                </a:solidFill>
                <a:latin typeface="Calibri"/>
                <a:ea typeface="Calibri"/>
                <a:cs typeface="Calibri"/>
                <a:sym typeface="Calibri"/>
              </a:rPr>
            </a:br>
            <a:r>
              <a:rPr lang="en" sz="3200" b="1" i="0" u="none" dirty="0">
                <a:solidFill>
                  <a:srgbClr val="04223F"/>
                </a:solidFill>
                <a:latin typeface="Calibri"/>
                <a:ea typeface="Calibri"/>
                <a:cs typeface="Calibri"/>
                <a:sym typeface="Calibri"/>
              </a:rPr>
              <a:t>Overall School Experience student surveys?</a:t>
            </a:r>
            <a:endParaRPr dirty="0"/>
          </a:p>
        </p:txBody>
      </p:sp>
      <p:sp>
        <p:nvSpPr>
          <p:cNvPr id="209" name="Google Shape;209;p32"/>
          <p:cNvSpPr/>
          <p:nvPr/>
        </p:nvSpPr>
        <p:spPr>
          <a:xfrm>
            <a:off x="1326435" y="1649529"/>
            <a:ext cx="6491131" cy="3313817"/>
          </a:xfrm>
          <a:prstGeom prst="roundRect">
            <a:avLst>
              <a:gd name="adj" fmla="val 16667"/>
            </a:avLst>
          </a:prstGeom>
          <a:solidFill>
            <a:srgbClr val="288FB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10" name="Google Shape;210;p32"/>
          <p:cNvSpPr txBox="1"/>
          <p:nvPr/>
        </p:nvSpPr>
        <p:spPr>
          <a:xfrm>
            <a:off x="1772186" y="1649529"/>
            <a:ext cx="2538412" cy="317005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000"/>
              <a:buFont typeface="Calibri"/>
              <a:buNone/>
            </a:pPr>
            <a:endParaRPr lang="en-US" sz="2000" b="1" i="0" u="none" dirty="0">
              <a:solidFill>
                <a:schemeClr val="lt1"/>
              </a:solidFill>
              <a:latin typeface="Calibri"/>
              <a:ea typeface="Calibri"/>
              <a:cs typeface="Calibri"/>
              <a:sym typeface="Calibri"/>
            </a:endParaRPr>
          </a:p>
          <a:p>
            <a:pPr marL="0" marR="0" lvl="0" indent="-127000" algn="l" rtl="0">
              <a:lnSpc>
                <a:spcPct val="100000"/>
              </a:lnSpc>
              <a:spcBef>
                <a:spcPts val="0"/>
              </a:spcBef>
              <a:spcAft>
                <a:spcPts val="0"/>
              </a:spcAft>
              <a:buClr>
                <a:schemeClr val="lt1"/>
              </a:buClr>
              <a:buSzPts val="2000"/>
              <a:buFont typeface="Noto Sans Symbols"/>
              <a:buChar char="✔"/>
            </a:pPr>
            <a:r>
              <a:rPr lang="en" sz="2000" b="1" i="0" u="none" dirty="0">
                <a:solidFill>
                  <a:schemeClr val="lt1"/>
                </a:solidFill>
                <a:latin typeface="Calibri"/>
                <a:ea typeface="Calibri"/>
                <a:cs typeface="Calibri"/>
                <a:sym typeface="Calibri"/>
              </a:rPr>
              <a:t>Engagement</a:t>
            </a:r>
            <a:endParaRPr dirty="0"/>
          </a:p>
          <a:p>
            <a:pPr marL="0" marR="0" lvl="0" indent="0" algn="l" rtl="0">
              <a:lnSpc>
                <a:spcPct val="100000"/>
              </a:lnSpc>
              <a:spcBef>
                <a:spcPts val="0"/>
              </a:spcBef>
              <a:spcAft>
                <a:spcPts val="0"/>
              </a:spcAft>
              <a:buClr>
                <a:schemeClr val="dk1"/>
              </a:buClr>
              <a:buSzPts val="2000"/>
              <a:buFont typeface="Calibri"/>
              <a:buNone/>
            </a:pPr>
            <a:endParaRPr sz="2000" b="1" i="0" u="none" dirty="0">
              <a:solidFill>
                <a:schemeClr val="lt1"/>
              </a:solidFill>
              <a:latin typeface="Calibri"/>
              <a:ea typeface="Calibri"/>
              <a:cs typeface="Calibri"/>
              <a:sym typeface="Calibri"/>
            </a:endParaRPr>
          </a:p>
          <a:p>
            <a:pPr marL="0" marR="0" lvl="0" indent="-127000" algn="l" rtl="0">
              <a:lnSpc>
                <a:spcPct val="100000"/>
              </a:lnSpc>
              <a:spcBef>
                <a:spcPts val="0"/>
              </a:spcBef>
              <a:spcAft>
                <a:spcPts val="0"/>
              </a:spcAft>
              <a:buClr>
                <a:schemeClr val="lt1"/>
              </a:buClr>
              <a:buSzPts val="2000"/>
              <a:buFont typeface="Noto Sans Symbols"/>
              <a:buChar char="✔"/>
            </a:pPr>
            <a:r>
              <a:rPr lang="en" sz="2000" b="1" i="0" u="none" dirty="0">
                <a:solidFill>
                  <a:schemeClr val="lt1"/>
                </a:solidFill>
                <a:latin typeface="Calibri"/>
                <a:ea typeface="Calibri"/>
                <a:cs typeface="Calibri"/>
                <a:sym typeface="Calibri"/>
              </a:rPr>
              <a:t>Culture</a:t>
            </a:r>
            <a:endParaRPr dirty="0"/>
          </a:p>
          <a:p>
            <a:pPr marL="0" marR="0" lvl="0" indent="0" algn="l" rtl="0">
              <a:lnSpc>
                <a:spcPct val="100000"/>
              </a:lnSpc>
              <a:spcBef>
                <a:spcPts val="0"/>
              </a:spcBef>
              <a:spcAft>
                <a:spcPts val="0"/>
              </a:spcAft>
              <a:buClr>
                <a:schemeClr val="dk1"/>
              </a:buClr>
              <a:buSzPts val="2000"/>
              <a:buFont typeface="Noto Sans Symbols"/>
              <a:buNone/>
            </a:pPr>
            <a:endParaRPr sz="2000" b="1" i="0" u="none" dirty="0">
              <a:solidFill>
                <a:schemeClr val="lt1"/>
              </a:solidFill>
              <a:latin typeface="Calibri"/>
              <a:ea typeface="Calibri"/>
              <a:cs typeface="Calibri"/>
              <a:sym typeface="Calibri"/>
            </a:endParaRPr>
          </a:p>
          <a:p>
            <a:pPr marL="0" marR="0" lvl="0" indent="-127000" algn="l" rtl="0">
              <a:lnSpc>
                <a:spcPct val="100000"/>
              </a:lnSpc>
              <a:spcBef>
                <a:spcPts val="0"/>
              </a:spcBef>
              <a:spcAft>
                <a:spcPts val="0"/>
              </a:spcAft>
              <a:buClr>
                <a:schemeClr val="lt1"/>
              </a:buClr>
              <a:buSzPts val="2000"/>
              <a:buFont typeface="Noto Sans Symbols"/>
              <a:buChar char="✔"/>
            </a:pPr>
            <a:r>
              <a:rPr lang="en" sz="2000" b="1" i="0" u="none" dirty="0">
                <a:solidFill>
                  <a:schemeClr val="lt1"/>
                </a:solidFill>
                <a:latin typeface="Calibri"/>
                <a:ea typeface="Calibri"/>
                <a:cs typeface="Calibri"/>
                <a:sym typeface="Calibri"/>
              </a:rPr>
              <a:t>Relationships</a:t>
            </a:r>
            <a:endParaRPr dirty="0"/>
          </a:p>
          <a:p>
            <a:pPr marL="0" marR="0" lvl="0" indent="0" algn="l" rtl="0">
              <a:lnSpc>
                <a:spcPct val="100000"/>
              </a:lnSpc>
              <a:spcBef>
                <a:spcPts val="0"/>
              </a:spcBef>
              <a:spcAft>
                <a:spcPts val="0"/>
              </a:spcAft>
              <a:buClr>
                <a:schemeClr val="dk1"/>
              </a:buClr>
              <a:buSzPts val="2000"/>
              <a:buFont typeface="Calibri"/>
              <a:buNone/>
            </a:pPr>
            <a:endParaRPr sz="2000" b="1" i="0" u="none" dirty="0">
              <a:solidFill>
                <a:schemeClr val="lt1"/>
              </a:solidFill>
              <a:latin typeface="Calibri"/>
              <a:ea typeface="Calibri"/>
              <a:cs typeface="Calibri"/>
              <a:sym typeface="Calibri"/>
            </a:endParaRPr>
          </a:p>
          <a:p>
            <a:pPr marL="0" marR="0" lvl="0" indent="-127000" algn="l" rtl="0">
              <a:lnSpc>
                <a:spcPct val="100000"/>
              </a:lnSpc>
              <a:spcBef>
                <a:spcPts val="0"/>
              </a:spcBef>
              <a:spcAft>
                <a:spcPts val="0"/>
              </a:spcAft>
              <a:buClr>
                <a:schemeClr val="lt1"/>
              </a:buClr>
              <a:buSzPts val="2000"/>
              <a:buFont typeface="Noto Sans Symbols"/>
              <a:buChar char="✔"/>
            </a:pPr>
            <a:r>
              <a:rPr lang="en" sz="2000" b="1" i="0" u="none" dirty="0">
                <a:solidFill>
                  <a:schemeClr val="lt1"/>
                </a:solidFill>
                <a:latin typeface="Calibri"/>
                <a:ea typeface="Calibri"/>
                <a:cs typeface="Calibri"/>
                <a:sym typeface="Calibri"/>
              </a:rPr>
              <a:t>Academic</a:t>
            </a:r>
            <a:br>
              <a:rPr lang="en" sz="2000" b="1" i="0" u="none" dirty="0">
                <a:solidFill>
                  <a:schemeClr val="lt1"/>
                </a:solidFill>
                <a:latin typeface="Calibri"/>
                <a:ea typeface="Calibri"/>
                <a:cs typeface="Calibri"/>
                <a:sym typeface="Calibri"/>
              </a:rPr>
            </a:br>
            <a:r>
              <a:rPr lang="en" sz="2000" b="1" i="0" u="none" dirty="0">
                <a:solidFill>
                  <a:schemeClr val="lt1"/>
                </a:solidFill>
                <a:latin typeface="Calibri"/>
                <a:ea typeface="Calibri"/>
                <a:cs typeface="Calibri"/>
                <a:sym typeface="Calibri"/>
              </a:rPr>
              <a:t>    Challenge</a:t>
            </a:r>
            <a:endParaRPr dirty="0"/>
          </a:p>
          <a:p>
            <a:pPr marL="0" marR="0" lvl="0" indent="0" algn="l" rtl="0">
              <a:lnSpc>
                <a:spcPct val="100000"/>
              </a:lnSpc>
              <a:spcBef>
                <a:spcPts val="0"/>
              </a:spcBef>
              <a:spcAft>
                <a:spcPts val="0"/>
              </a:spcAft>
              <a:buNone/>
            </a:pPr>
            <a:endParaRPr sz="2000" b="1" i="0" u="none" dirty="0">
              <a:solidFill>
                <a:schemeClr val="lt1"/>
              </a:solidFill>
              <a:latin typeface="Calibri"/>
              <a:ea typeface="Calibri"/>
              <a:cs typeface="Calibri"/>
              <a:sym typeface="Calibri"/>
            </a:endParaRPr>
          </a:p>
        </p:txBody>
      </p:sp>
      <p:sp>
        <p:nvSpPr>
          <p:cNvPr id="211" name="Google Shape;211;p32"/>
          <p:cNvSpPr txBox="1"/>
          <p:nvPr/>
        </p:nvSpPr>
        <p:spPr>
          <a:xfrm>
            <a:off x="4439186" y="1648176"/>
            <a:ext cx="3269630" cy="317005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Calibri"/>
              <a:buNone/>
            </a:pPr>
            <a:endParaRPr sz="2000" b="1" i="0" u="none" dirty="0">
              <a:solidFill>
                <a:schemeClr val="lt1"/>
              </a:solidFill>
              <a:latin typeface="Calibri"/>
              <a:ea typeface="Calibri"/>
              <a:cs typeface="Calibri"/>
              <a:sym typeface="Calibri"/>
            </a:endParaRPr>
          </a:p>
          <a:p>
            <a:pPr marL="0" marR="0" lvl="0" indent="-127000" algn="l" rtl="0">
              <a:lnSpc>
                <a:spcPct val="100000"/>
              </a:lnSpc>
              <a:spcBef>
                <a:spcPts val="0"/>
              </a:spcBef>
              <a:spcAft>
                <a:spcPts val="0"/>
              </a:spcAft>
              <a:buClr>
                <a:schemeClr val="lt1"/>
              </a:buClr>
              <a:buSzPts val="2000"/>
              <a:buFont typeface="Noto Sans Symbols"/>
              <a:buChar char="✔"/>
            </a:pPr>
            <a:r>
              <a:rPr lang="en" sz="2000" b="1" i="0" u="none" dirty="0">
                <a:solidFill>
                  <a:schemeClr val="lt1"/>
                </a:solidFill>
                <a:latin typeface="Calibri"/>
                <a:ea typeface="Calibri"/>
                <a:cs typeface="Calibri"/>
                <a:sym typeface="Calibri"/>
              </a:rPr>
              <a:t>[If High School: College </a:t>
            </a:r>
            <a:br>
              <a:rPr lang="en" sz="2000" b="1" i="0" u="none" dirty="0">
                <a:solidFill>
                  <a:schemeClr val="lt1"/>
                </a:solidFill>
                <a:latin typeface="Calibri"/>
                <a:ea typeface="Calibri"/>
                <a:cs typeface="Calibri"/>
                <a:sym typeface="Calibri"/>
              </a:rPr>
            </a:br>
            <a:r>
              <a:rPr lang="en" sz="2000" b="1" i="0" u="none" dirty="0">
                <a:solidFill>
                  <a:schemeClr val="lt1"/>
                </a:solidFill>
                <a:latin typeface="Calibri"/>
                <a:ea typeface="Calibri"/>
                <a:cs typeface="Calibri"/>
                <a:sym typeface="Calibri"/>
              </a:rPr>
              <a:t>&amp; Career Readiness]</a:t>
            </a:r>
            <a:endParaRPr dirty="0"/>
          </a:p>
          <a:p>
            <a:pPr marL="0" marR="0" lvl="0" indent="0" algn="l" rtl="0">
              <a:lnSpc>
                <a:spcPct val="100000"/>
              </a:lnSpc>
              <a:spcBef>
                <a:spcPts val="0"/>
              </a:spcBef>
              <a:spcAft>
                <a:spcPts val="0"/>
              </a:spcAft>
              <a:buClr>
                <a:schemeClr val="dk1"/>
              </a:buClr>
              <a:buSzPts val="2000"/>
              <a:buFont typeface="Calibri"/>
              <a:buNone/>
            </a:pPr>
            <a:endParaRPr sz="2000" b="1" i="0" u="none" dirty="0">
              <a:solidFill>
                <a:schemeClr val="lt1"/>
              </a:solidFill>
              <a:latin typeface="Calibri"/>
              <a:ea typeface="Calibri"/>
              <a:cs typeface="Calibri"/>
              <a:sym typeface="Calibri"/>
            </a:endParaRPr>
          </a:p>
          <a:p>
            <a:pPr marL="0" marR="0" lvl="0" indent="-127000" algn="l" rtl="0">
              <a:lnSpc>
                <a:spcPct val="100000"/>
              </a:lnSpc>
              <a:spcBef>
                <a:spcPts val="0"/>
              </a:spcBef>
              <a:spcAft>
                <a:spcPts val="0"/>
              </a:spcAft>
              <a:buClr>
                <a:schemeClr val="lt1"/>
              </a:buClr>
              <a:buSzPts val="2000"/>
              <a:buFont typeface="Noto Sans Symbols"/>
              <a:buChar char="✔"/>
            </a:pPr>
            <a:r>
              <a:rPr lang="en" sz="2000" b="1" i="0" u="none" dirty="0">
                <a:solidFill>
                  <a:schemeClr val="lt1"/>
                </a:solidFill>
                <a:latin typeface="Calibri"/>
                <a:ea typeface="Calibri"/>
                <a:cs typeface="Calibri"/>
                <a:sym typeface="Calibri"/>
              </a:rPr>
              <a:t>[If Elementary: Instructional Methods (Elementary only)</a:t>
            </a:r>
            <a:endParaRPr dirty="0"/>
          </a:p>
          <a:p>
            <a:pPr marL="0" marR="0" lvl="0" indent="0" algn="l" rtl="0">
              <a:lnSpc>
                <a:spcPct val="100000"/>
              </a:lnSpc>
              <a:spcBef>
                <a:spcPts val="0"/>
              </a:spcBef>
              <a:spcAft>
                <a:spcPts val="0"/>
              </a:spcAft>
              <a:buClr>
                <a:schemeClr val="dk1"/>
              </a:buClr>
              <a:buSzPts val="2000"/>
              <a:buFont typeface="Noto Sans Symbols"/>
              <a:buNone/>
            </a:pPr>
            <a:endParaRPr sz="2000" b="1" i="0" u="none" dirty="0">
              <a:solidFill>
                <a:schemeClr val="lt1"/>
              </a:solidFill>
              <a:latin typeface="Calibri"/>
              <a:ea typeface="Calibri"/>
              <a:cs typeface="Calibri"/>
              <a:sym typeface="Calibri"/>
            </a:endParaRPr>
          </a:p>
          <a:p>
            <a:pPr marL="0" marR="0" lvl="0" indent="-127000" algn="l" rtl="0">
              <a:lnSpc>
                <a:spcPct val="100000"/>
              </a:lnSpc>
              <a:spcBef>
                <a:spcPts val="0"/>
              </a:spcBef>
              <a:spcAft>
                <a:spcPts val="0"/>
              </a:spcAft>
              <a:buClr>
                <a:schemeClr val="lt1"/>
              </a:buClr>
              <a:buSzPts val="2000"/>
              <a:buFont typeface="Noto Sans Symbols"/>
              <a:buChar char="✔"/>
            </a:pPr>
            <a:r>
              <a:rPr lang="en" sz="2000" b="1" i="0" u="none" dirty="0">
                <a:solidFill>
                  <a:schemeClr val="lt1"/>
                </a:solidFill>
                <a:latin typeface="Calibri"/>
                <a:ea typeface="Calibri"/>
                <a:cs typeface="Calibri"/>
                <a:sym typeface="Calibri"/>
              </a:rPr>
              <a:t>[If Addition Topics were selected note them here]</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5" name="Google Shape;217;p33">
            <a:extLst>
              <a:ext uri="{FF2B5EF4-FFF2-40B4-BE49-F238E27FC236}">
                <a16:creationId xmlns:a16="http://schemas.microsoft.com/office/drawing/2014/main" id="{E729913D-9049-3942-AECD-9C3E759EC3FA}"/>
              </a:ext>
            </a:extLst>
          </p:cNvPr>
          <p:cNvSpPr/>
          <p:nvPr/>
        </p:nvSpPr>
        <p:spPr>
          <a:xfrm>
            <a:off x="304800" y="1269412"/>
            <a:ext cx="8534400" cy="3657600"/>
          </a:xfrm>
          <a:prstGeom prst="roundRect">
            <a:avLst>
              <a:gd name="adj" fmla="val 16667"/>
            </a:avLst>
          </a:prstGeom>
          <a:solidFill>
            <a:srgbClr val="B0C5CC"/>
          </a:solidFill>
          <a:ln w="38100" cap="flat" cmpd="sng">
            <a:solidFill>
              <a:schemeClr val="lt1"/>
            </a:solidFill>
            <a:prstDash val="solid"/>
            <a:miter lim="800000"/>
            <a:headEnd type="none" w="sm" len="sm"/>
            <a:tailEnd type="none" w="sm" len="sm"/>
          </a:ln>
          <a:effectLst>
            <a:outerShdw blurRad="63500" dist="20000" dir="540000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1" i="0" u="none" dirty="0">
              <a:solidFill>
                <a:srgbClr val="161F4A"/>
              </a:solidFill>
              <a:latin typeface="Calibri"/>
              <a:ea typeface="Calibri"/>
              <a:cs typeface="Calibri"/>
              <a:sym typeface="Calibri"/>
            </a:endParaRPr>
          </a:p>
          <a:p>
            <a:pPr marL="0" marR="0" lvl="0" indent="0" algn="ctr" rtl="0">
              <a:lnSpc>
                <a:spcPct val="100000"/>
              </a:lnSpc>
              <a:spcBef>
                <a:spcPts val="400"/>
              </a:spcBef>
              <a:spcAft>
                <a:spcPts val="0"/>
              </a:spcAft>
              <a:buClr>
                <a:schemeClr val="dk1"/>
              </a:buClr>
              <a:buSzPts val="1800"/>
              <a:buFont typeface="Calibri"/>
              <a:buNone/>
            </a:pPr>
            <a:endParaRPr sz="1800" b="1" i="0" u="none" dirty="0">
              <a:solidFill>
                <a:srgbClr val="161F4A"/>
              </a:solidFill>
              <a:latin typeface="Calibri"/>
              <a:ea typeface="Calibri"/>
              <a:cs typeface="Calibri"/>
              <a:sym typeface="Calibri"/>
            </a:endParaRPr>
          </a:p>
          <a:p>
            <a:pPr marL="0" marR="0" lvl="0" indent="0" algn="ctr" rtl="0">
              <a:lnSpc>
                <a:spcPct val="100000"/>
              </a:lnSpc>
              <a:spcBef>
                <a:spcPts val="400"/>
              </a:spcBef>
              <a:spcAft>
                <a:spcPts val="0"/>
              </a:spcAft>
              <a:buClr>
                <a:schemeClr val="dk1"/>
              </a:buClr>
              <a:buSzPts val="1800"/>
              <a:buFont typeface="Calibri"/>
              <a:buNone/>
            </a:pPr>
            <a:endParaRPr sz="1800" b="1" i="0" u="none" dirty="0">
              <a:solidFill>
                <a:srgbClr val="161F4A"/>
              </a:solidFill>
              <a:latin typeface="Calibri"/>
              <a:ea typeface="Calibri"/>
              <a:cs typeface="Calibri"/>
              <a:sym typeface="Calibri"/>
            </a:endParaRPr>
          </a:p>
          <a:p>
            <a:pPr marL="0" marR="0" lvl="0" indent="0" algn="ctr" rtl="0">
              <a:lnSpc>
                <a:spcPct val="100000"/>
              </a:lnSpc>
              <a:spcBef>
                <a:spcPts val="400"/>
              </a:spcBef>
              <a:spcAft>
                <a:spcPts val="0"/>
              </a:spcAft>
              <a:buClr>
                <a:schemeClr val="dk1"/>
              </a:buClr>
              <a:buSzPts val="1800"/>
              <a:buFont typeface="Calibri"/>
              <a:buNone/>
            </a:pPr>
            <a:endParaRPr sz="1800" b="1" i="0" u="none" dirty="0">
              <a:solidFill>
                <a:srgbClr val="161F4A"/>
              </a:solidFill>
              <a:latin typeface="Calibri"/>
              <a:ea typeface="Calibri"/>
              <a:cs typeface="Calibri"/>
              <a:sym typeface="Calibri"/>
            </a:endParaRPr>
          </a:p>
          <a:p>
            <a:pPr marL="0" marR="0" lvl="0" indent="0" algn="ctr" rtl="0">
              <a:lnSpc>
                <a:spcPct val="100000"/>
              </a:lnSpc>
              <a:spcBef>
                <a:spcPts val="400"/>
              </a:spcBef>
              <a:spcAft>
                <a:spcPts val="0"/>
              </a:spcAft>
              <a:buClr>
                <a:schemeClr val="dk1"/>
              </a:buClr>
              <a:buSzPts val="1800"/>
              <a:buFont typeface="Calibri"/>
              <a:buNone/>
            </a:pPr>
            <a:endParaRPr sz="1800" b="1" i="0" u="none" dirty="0">
              <a:solidFill>
                <a:srgbClr val="161F4A"/>
              </a:solidFill>
              <a:latin typeface="Calibri"/>
              <a:ea typeface="Calibri"/>
              <a:cs typeface="Calibri"/>
              <a:sym typeface="Calibri"/>
            </a:endParaRPr>
          </a:p>
          <a:p>
            <a:pPr marL="0" marR="0" lvl="0" indent="0" algn="ctr" rtl="0">
              <a:lnSpc>
                <a:spcPct val="100000"/>
              </a:lnSpc>
              <a:spcBef>
                <a:spcPts val="400"/>
              </a:spcBef>
              <a:spcAft>
                <a:spcPts val="0"/>
              </a:spcAft>
              <a:buClr>
                <a:schemeClr val="dk1"/>
              </a:buClr>
              <a:buSzPts val="1800"/>
              <a:buFont typeface="Calibri"/>
              <a:buNone/>
            </a:pPr>
            <a:endParaRPr sz="1800" b="1" i="0" u="none" dirty="0">
              <a:solidFill>
                <a:srgbClr val="161F4A"/>
              </a:solidFill>
              <a:latin typeface="Calibri"/>
              <a:ea typeface="Calibri"/>
              <a:cs typeface="Calibri"/>
              <a:sym typeface="Calibri"/>
            </a:endParaRPr>
          </a:p>
          <a:p>
            <a:pPr marL="0" marR="0" lvl="0" indent="0" algn="l" rtl="0">
              <a:lnSpc>
                <a:spcPct val="100000"/>
              </a:lnSpc>
              <a:spcBef>
                <a:spcPts val="400"/>
              </a:spcBef>
              <a:spcAft>
                <a:spcPts val="0"/>
              </a:spcAft>
              <a:buClr>
                <a:schemeClr val="dk1"/>
              </a:buClr>
              <a:buSzPts val="2200"/>
              <a:buFont typeface="Calibri"/>
              <a:buNone/>
            </a:pPr>
            <a:endParaRPr sz="2200" b="0" i="0" u="none" dirty="0">
              <a:solidFill>
                <a:srgbClr val="161F4A"/>
              </a:solidFill>
              <a:latin typeface="Calibri"/>
              <a:ea typeface="Calibri"/>
              <a:cs typeface="Calibri"/>
              <a:sym typeface="Calibri"/>
            </a:endParaRPr>
          </a:p>
          <a:p>
            <a:pPr marL="0" marR="0" lvl="0" indent="0" algn="ctr" rtl="0">
              <a:lnSpc>
                <a:spcPct val="100000"/>
              </a:lnSpc>
              <a:spcBef>
                <a:spcPts val="400"/>
              </a:spcBef>
              <a:spcAft>
                <a:spcPts val="0"/>
              </a:spcAft>
              <a:buClr>
                <a:schemeClr val="dk1"/>
              </a:buClr>
              <a:buSzPts val="1800"/>
              <a:buFont typeface="Calibri"/>
              <a:buNone/>
            </a:pPr>
            <a:endParaRPr sz="1800" b="1" i="0" u="none" dirty="0">
              <a:solidFill>
                <a:srgbClr val="161F4A"/>
              </a:solidFill>
              <a:latin typeface="Calibri"/>
              <a:ea typeface="Calibri"/>
              <a:cs typeface="Calibri"/>
              <a:sym typeface="Calibri"/>
            </a:endParaRPr>
          </a:p>
          <a:p>
            <a:pPr marL="0" marR="0" lvl="0" indent="0" algn="ctr" rtl="0">
              <a:lnSpc>
                <a:spcPct val="100000"/>
              </a:lnSpc>
              <a:spcBef>
                <a:spcPts val="400"/>
              </a:spcBef>
              <a:spcAft>
                <a:spcPts val="0"/>
              </a:spcAft>
              <a:buClr>
                <a:srgbClr val="161F4A"/>
              </a:buClr>
              <a:buSzPts val="2000"/>
              <a:buFont typeface="Calibri"/>
              <a:buNone/>
            </a:pPr>
            <a:r>
              <a:rPr lang="en" sz="2000" b="1" i="0" u="none" dirty="0">
                <a:solidFill>
                  <a:srgbClr val="161F4A"/>
                </a:solidFill>
                <a:latin typeface="Calibri"/>
                <a:ea typeface="Calibri"/>
                <a:cs typeface="Calibri"/>
                <a:sym typeface="Calibri"/>
              </a:rPr>
              <a:t>Bright Spots…</a:t>
            </a:r>
            <a:br>
              <a:rPr lang="en" sz="2000" b="1" dirty="0">
                <a:solidFill>
                  <a:srgbClr val="161F4A"/>
                </a:solidFill>
                <a:latin typeface="Calibri"/>
                <a:ea typeface="Calibri"/>
                <a:cs typeface="Calibri"/>
                <a:sym typeface="Calibri"/>
              </a:rPr>
            </a:br>
            <a:endParaRPr sz="2000" b="1" i="0" u="none" dirty="0">
              <a:solidFill>
                <a:srgbClr val="161F4A"/>
              </a:solidFill>
              <a:latin typeface="Calibri"/>
              <a:ea typeface="Calibri"/>
              <a:cs typeface="Calibri"/>
              <a:sym typeface="Calibri"/>
            </a:endParaRPr>
          </a:p>
          <a:p>
            <a:pPr marR="0" lvl="0" rtl="0">
              <a:lnSpc>
                <a:spcPct val="100000"/>
              </a:lnSpc>
              <a:spcBef>
                <a:spcPts val="400"/>
              </a:spcBef>
              <a:spcAft>
                <a:spcPts val="0"/>
              </a:spcAft>
              <a:buClr>
                <a:srgbClr val="161F4A"/>
              </a:buClr>
              <a:buSzPts val="200"/>
            </a:pPr>
            <a:r>
              <a:rPr lang="en" sz="1800" b="1" i="0" u="none" dirty="0">
                <a:solidFill>
                  <a:srgbClr val="161F4A"/>
                </a:solidFill>
                <a:latin typeface="Calibri"/>
                <a:ea typeface="Calibri"/>
                <a:cs typeface="Calibri"/>
                <a:sym typeface="Calibri"/>
              </a:rPr>
              <a:t>High Recommendation </a:t>
            </a:r>
            <a:r>
              <a:rPr lang="en" sz="1800" b="0" i="0" u="none" dirty="0">
                <a:solidFill>
                  <a:srgbClr val="161F4A"/>
                </a:solidFill>
                <a:latin typeface="Calibri"/>
                <a:ea typeface="Calibri"/>
                <a:cs typeface="Calibri"/>
                <a:sym typeface="Calibri"/>
              </a:rPr>
              <a:t>– [X%] of staff would their school as a great place to work.</a:t>
            </a:r>
            <a:endParaRPr sz="1800" b="0" i="0" u="none" dirty="0">
              <a:solidFill>
                <a:schemeClr val="dk1"/>
              </a:solidFill>
              <a:latin typeface="Calibri"/>
              <a:ea typeface="Calibri"/>
              <a:cs typeface="Calibri"/>
              <a:sym typeface="Calibri"/>
            </a:endParaRPr>
          </a:p>
          <a:p>
            <a:pPr marR="0" lvl="0" rtl="0">
              <a:lnSpc>
                <a:spcPct val="100000"/>
              </a:lnSpc>
              <a:spcBef>
                <a:spcPts val="400"/>
              </a:spcBef>
              <a:spcAft>
                <a:spcPts val="0"/>
              </a:spcAft>
              <a:buClr>
                <a:srgbClr val="161F4A"/>
              </a:buClr>
              <a:buSzPts val="200"/>
            </a:pPr>
            <a:r>
              <a:rPr lang="en" sz="1800" b="0" i="0" u="none" dirty="0">
                <a:solidFill>
                  <a:srgbClr val="161F4A"/>
                </a:solidFill>
                <a:latin typeface="Calibri"/>
                <a:ea typeface="Calibri"/>
                <a:cs typeface="Calibri"/>
                <a:sym typeface="Calibri"/>
              </a:rPr>
              <a:t>[Example]</a:t>
            </a:r>
            <a:endParaRPr sz="1800" b="0" i="0" u="none" dirty="0">
              <a:solidFill>
                <a:schemeClr val="dk1"/>
              </a:solidFill>
              <a:latin typeface="Calibri"/>
              <a:ea typeface="Calibri"/>
              <a:cs typeface="Calibri"/>
              <a:sym typeface="Calibri"/>
            </a:endParaRPr>
          </a:p>
          <a:p>
            <a:pPr marR="0" lvl="0" rtl="0">
              <a:lnSpc>
                <a:spcPct val="100000"/>
              </a:lnSpc>
              <a:spcBef>
                <a:spcPts val="400"/>
              </a:spcBef>
              <a:spcAft>
                <a:spcPts val="0"/>
              </a:spcAft>
              <a:buClr>
                <a:srgbClr val="161F4A"/>
              </a:buClr>
              <a:buSzPts val="200"/>
            </a:pPr>
            <a:r>
              <a:rPr lang="en" sz="1800" b="0" i="0" u="none" dirty="0">
                <a:solidFill>
                  <a:srgbClr val="161F4A"/>
                </a:solidFill>
                <a:latin typeface="Calibri"/>
                <a:ea typeface="Calibri"/>
                <a:cs typeface="Calibri"/>
                <a:sym typeface="Calibri"/>
              </a:rPr>
              <a:t>[Example]</a:t>
            </a:r>
            <a:endParaRPr sz="1800" b="0" i="0" u="none" dirty="0">
              <a:solidFill>
                <a:schemeClr val="dk1"/>
              </a:solidFill>
              <a:latin typeface="Calibri"/>
              <a:ea typeface="Calibri"/>
              <a:cs typeface="Calibri"/>
              <a:sym typeface="Calibri"/>
            </a:endParaRPr>
          </a:p>
          <a:p>
            <a:pPr marL="0" marR="0" lvl="0" indent="0" algn="ctr" rtl="0">
              <a:lnSpc>
                <a:spcPct val="100000"/>
              </a:lnSpc>
              <a:spcBef>
                <a:spcPts val="400"/>
              </a:spcBef>
              <a:spcAft>
                <a:spcPts val="0"/>
              </a:spcAft>
              <a:buClr>
                <a:schemeClr val="dk1"/>
              </a:buClr>
              <a:buSzPts val="1800"/>
              <a:buFont typeface="Calibri"/>
              <a:buNone/>
            </a:pPr>
            <a:endParaRPr sz="1800" b="1" i="0" u="none" dirty="0">
              <a:solidFill>
                <a:srgbClr val="161F4A"/>
              </a:solidFill>
              <a:latin typeface="Calibri"/>
              <a:ea typeface="Calibri"/>
              <a:cs typeface="Calibri"/>
              <a:sym typeface="Calibri"/>
            </a:endParaRPr>
          </a:p>
          <a:p>
            <a:pPr marL="0" marR="0" lvl="0" indent="0" algn="l" rtl="0">
              <a:lnSpc>
                <a:spcPct val="100000"/>
              </a:lnSpc>
              <a:spcBef>
                <a:spcPts val="400"/>
              </a:spcBef>
              <a:spcAft>
                <a:spcPts val="0"/>
              </a:spcAft>
              <a:buClr>
                <a:schemeClr val="dk1"/>
              </a:buClr>
              <a:buSzPts val="1800"/>
              <a:buFont typeface="Calibri"/>
              <a:buNone/>
            </a:pPr>
            <a:endParaRPr sz="1800" b="1" i="0" u="none" dirty="0">
              <a:solidFill>
                <a:srgbClr val="161F4A"/>
              </a:solidFill>
              <a:latin typeface="Calibri"/>
              <a:ea typeface="Calibri"/>
              <a:cs typeface="Calibri"/>
              <a:sym typeface="Calibri"/>
            </a:endParaRPr>
          </a:p>
          <a:p>
            <a:pPr marL="0" marR="0" lvl="0" indent="0" algn="l" rtl="0">
              <a:lnSpc>
                <a:spcPct val="100000"/>
              </a:lnSpc>
              <a:spcBef>
                <a:spcPts val="400"/>
              </a:spcBef>
              <a:spcAft>
                <a:spcPts val="0"/>
              </a:spcAft>
              <a:buClr>
                <a:schemeClr val="dk1"/>
              </a:buClr>
              <a:buSzPts val="1800"/>
              <a:buFont typeface="Calibri"/>
              <a:buNone/>
            </a:pPr>
            <a:endParaRPr sz="1800" b="1" i="0" u="none" dirty="0">
              <a:solidFill>
                <a:srgbClr val="161F4A"/>
              </a:solidFill>
              <a:latin typeface="Calibri"/>
              <a:ea typeface="Calibri"/>
              <a:cs typeface="Calibri"/>
              <a:sym typeface="Calibri"/>
            </a:endParaRPr>
          </a:p>
          <a:p>
            <a:pPr marL="0" marR="0" lvl="0" indent="0" algn="l" rtl="0">
              <a:lnSpc>
                <a:spcPct val="100000"/>
              </a:lnSpc>
              <a:spcBef>
                <a:spcPts val="400"/>
              </a:spcBef>
              <a:spcAft>
                <a:spcPts val="0"/>
              </a:spcAft>
              <a:buClr>
                <a:schemeClr val="dk1"/>
              </a:buClr>
              <a:buSzPts val="1800"/>
              <a:buFont typeface="Calibri"/>
              <a:buNone/>
            </a:pPr>
            <a:endParaRPr sz="1800" b="1" i="0" u="none" dirty="0">
              <a:solidFill>
                <a:srgbClr val="161F4A"/>
              </a:solidFill>
              <a:latin typeface="Calibri"/>
              <a:ea typeface="Calibri"/>
              <a:cs typeface="Calibri"/>
              <a:sym typeface="Calibri"/>
            </a:endParaRPr>
          </a:p>
          <a:p>
            <a:pPr marL="0" marR="0" lvl="0" indent="0" algn="l" rtl="0">
              <a:lnSpc>
                <a:spcPct val="100000"/>
              </a:lnSpc>
              <a:spcBef>
                <a:spcPts val="400"/>
              </a:spcBef>
              <a:spcAft>
                <a:spcPts val="0"/>
              </a:spcAft>
              <a:buClr>
                <a:schemeClr val="dk1"/>
              </a:buClr>
              <a:buSzPts val="1800"/>
              <a:buFont typeface="Calibri"/>
              <a:buNone/>
            </a:pPr>
            <a:endParaRPr sz="1800" b="1" i="0" u="none" dirty="0">
              <a:solidFill>
                <a:srgbClr val="161F4A"/>
              </a:solidFill>
              <a:latin typeface="Calibri"/>
              <a:ea typeface="Calibri"/>
              <a:cs typeface="Calibri"/>
              <a:sym typeface="Calibri"/>
            </a:endParaRPr>
          </a:p>
          <a:p>
            <a:pPr marL="0" marR="0" lvl="0" indent="0" algn="l" rtl="0">
              <a:lnSpc>
                <a:spcPct val="100000"/>
              </a:lnSpc>
              <a:spcBef>
                <a:spcPts val="400"/>
              </a:spcBef>
              <a:spcAft>
                <a:spcPts val="0"/>
              </a:spcAft>
              <a:buClr>
                <a:schemeClr val="dk1"/>
              </a:buClr>
              <a:buSzPts val="1800"/>
              <a:buFont typeface="Calibri"/>
              <a:buNone/>
            </a:pPr>
            <a:endParaRPr sz="1800" b="1" i="0" u="none" dirty="0">
              <a:solidFill>
                <a:srgbClr val="161F4A"/>
              </a:solidFill>
              <a:latin typeface="Calibri"/>
              <a:ea typeface="Calibri"/>
              <a:cs typeface="Calibri"/>
              <a:sym typeface="Calibri"/>
            </a:endParaRPr>
          </a:p>
          <a:p>
            <a:pPr marL="0" marR="0" lvl="0" indent="0" algn="l" rtl="0">
              <a:lnSpc>
                <a:spcPct val="100000"/>
              </a:lnSpc>
              <a:spcBef>
                <a:spcPts val="400"/>
              </a:spcBef>
              <a:spcAft>
                <a:spcPts val="0"/>
              </a:spcAft>
              <a:buClr>
                <a:schemeClr val="dk1"/>
              </a:buClr>
              <a:buSzPts val="1800"/>
              <a:buFont typeface="Calibri"/>
              <a:buNone/>
            </a:pPr>
            <a:endParaRPr sz="1800" b="1" i="0" u="none" dirty="0">
              <a:solidFill>
                <a:srgbClr val="161F4A"/>
              </a:solidFill>
              <a:latin typeface="Calibri"/>
              <a:ea typeface="Calibri"/>
              <a:cs typeface="Calibri"/>
              <a:sym typeface="Calibri"/>
            </a:endParaRPr>
          </a:p>
          <a:p>
            <a:pPr marL="0" marR="0" lvl="0" indent="0" algn="l" rtl="0">
              <a:lnSpc>
                <a:spcPct val="100000"/>
              </a:lnSpc>
              <a:spcBef>
                <a:spcPts val="0"/>
              </a:spcBef>
              <a:spcAft>
                <a:spcPts val="0"/>
              </a:spcAft>
              <a:buNone/>
            </a:pPr>
            <a:endParaRPr sz="1800" b="1" i="0" u="none" dirty="0">
              <a:solidFill>
                <a:srgbClr val="161F4A"/>
              </a:solidFill>
              <a:latin typeface="Calibri"/>
              <a:ea typeface="Calibri"/>
              <a:cs typeface="Calibri"/>
              <a:sym typeface="Calibri"/>
            </a:endParaRPr>
          </a:p>
        </p:txBody>
      </p:sp>
      <p:sp>
        <p:nvSpPr>
          <p:cNvPr id="216" name="Google Shape;216;p33"/>
          <p:cNvSpPr txBox="1">
            <a:spLocks noGrp="1"/>
          </p:cNvSpPr>
          <p:nvPr>
            <p:ph type="title"/>
          </p:nvPr>
        </p:nvSpPr>
        <p:spPr>
          <a:xfrm>
            <a:off x="0" y="609064"/>
            <a:ext cx="9144000" cy="58995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161F4A"/>
              </a:buClr>
              <a:buSzPts val="4000"/>
              <a:buFont typeface="Calibri"/>
              <a:buNone/>
            </a:pPr>
            <a:r>
              <a:rPr lang="en" sz="4000" b="1" i="0" u="none" dirty="0">
                <a:solidFill>
                  <a:srgbClr val="161F4A"/>
                </a:solidFill>
                <a:latin typeface="Calibri"/>
                <a:ea typeface="Calibri"/>
                <a:cs typeface="Calibri"/>
                <a:sym typeface="Calibri"/>
              </a:rPr>
              <a:t>Celebrations</a:t>
            </a:r>
            <a:endParaRPr dirty="0"/>
          </a:p>
        </p:txBody>
      </p:sp>
      <p:pic>
        <p:nvPicPr>
          <p:cNvPr id="218" name="Google Shape;218;p33"/>
          <p:cNvPicPr preferRelativeResize="0"/>
          <p:nvPr/>
        </p:nvPicPr>
        <p:blipFill rotWithShape="1">
          <a:blip r:embed="rId3">
            <a:alphaModFix/>
          </a:blip>
          <a:srcRect l="20170" t="15601" r="14203" b="16161"/>
          <a:stretch/>
        </p:blipFill>
        <p:spPr>
          <a:xfrm>
            <a:off x="4305553" y="1568408"/>
            <a:ext cx="532895" cy="52078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7" name="Google Shape;217;p33">
            <a:extLst>
              <a:ext uri="{FF2B5EF4-FFF2-40B4-BE49-F238E27FC236}">
                <a16:creationId xmlns:a16="http://schemas.microsoft.com/office/drawing/2014/main" id="{37C580C6-68A7-1D47-A49F-2F07874DCD4B}"/>
              </a:ext>
            </a:extLst>
          </p:cNvPr>
          <p:cNvSpPr/>
          <p:nvPr/>
        </p:nvSpPr>
        <p:spPr>
          <a:xfrm>
            <a:off x="304800" y="1269412"/>
            <a:ext cx="8534400" cy="3657600"/>
          </a:xfrm>
          <a:prstGeom prst="roundRect">
            <a:avLst>
              <a:gd name="adj" fmla="val 16667"/>
            </a:avLst>
          </a:prstGeom>
          <a:solidFill>
            <a:srgbClr val="B0C5CC"/>
          </a:solidFill>
          <a:ln w="38100" cap="flat" cmpd="sng">
            <a:solidFill>
              <a:schemeClr val="lt1"/>
            </a:solidFill>
            <a:prstDash val="solid"/>
            <a:miter lim="800000"/>
            <a:headEnd type="none" w="sm" len="sm"/>
            <a:tailEnd type="none" w="sm" len="sm"/>
          </a:ln>
          <a:effectLst>
            <a:outerShdw blurRad="63500" dist="20000" dir="540000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1" i="0" u="none" dirty="0">
              <a:solidFill>
                <a:srgbClr val="161F4A"/>
              </a:solidFill>
              <a:latin typeface="Calibri"/>
              <a:ea typeface="Calibri"/>
              <a:cs typeface="Calibri"/>
              <a:sym typeface="Calibri"/>
            </a:endParaRPr>
          </a:p>
          <a:p>
            <a:pPr marL="0" marR="0" lvl="0" indent="0" algn="ctr" rtl="0">
              <a:lnSpc>
                <a:spcPct val="100000"/>
              </a:lnSpc>
              <a:spcBef>
                <a:spcPts val="400"/>
              </a:spcBef>
              <a:spcAft>
                <a:spcPts val="0"/>
              </a:spcAft>
              <a:buClr>
                <a:schemeClr val="dk1"/>
              </a:buClr>
              <a:buSzPts val="1800"/>
              <a:buFont typeface="Calibri"/>
              <a:buNone/>
            </a:pPr>
            <a:endParaRPr sz="1800" b="1" i="0" u="none" dirty="0">
              <a:solidFill>
                <a:srgbClr val="161F4A"/>
              </a:solidFill>
              <a:latin typeface="Calibri"/>
              <a:ea typeface="Calibri"/>
              <a:cs typeface="Calibri"/>
              <a:sym typeface="Calibri"/>
            </a:endParaRPr>
          </a:p>
          <a:p>
            <a:pPr marL="0" marR="0" lvl="0" indent="0" algn="ctr" rtl="0">
              <a:lnSpc>
                <a:spcPct val="100000"/>
              </a:lnSpc>
              <a:spcBef>
                <a:spcPts val="400"/>
              </a:spcBef>
              <a:spcAft>
                <a:spcPts val="0"/>
              </a:spcAft>
              <a:buClr>
                <a:schemeClr val="dk1"/>
              </a:buClr>
              <a:buSzPts val="1800"/>
              <a:buFont typeface="Calibri"/>
              <a:buNone/>
            </a:pPr>
            <a:endParaRPr sz="1800" b="1" i="0" u="none" dirty="0">
              <a:solidFill>
                <a:srgbClr val="161F4A"/>
              </a:solidFill>
              <a:latin typeface="Calibri"/>
              <a:ea typeface="Calibri"/>
              <a:cs typeface="Calibri"/>
              <a:sym typeface="Calibri"/>
            </a:endParaRPr>
          </a:p>
          <a:p>
            <a:pPr marL="0" marR="0" lvl="0" indent="0" algn="ctr" rtl="0">
              <a:lnSpc>
                <a:spcPct val="100000"/>
              </a:lnSpc>
              <a:spcBef>
                <a:spcPts val="400"/>
              </a:spcBef>
              <a:spcAft>
                <a:spcPts val="0"/>
              </a:spcAft>
              <a:buClr>
                <a:schemeClr val="dk1"/>
              </a:buClr>
              <a:buSzPts val="1800"/>
              <a:buFont typeface="Calibri"/>
              <a:buNone/>
            </a:pPr>
            <a:endParaRPr sz="1800" b="1" i="0" u="none" dirty="0">
              <a:solidFill>
                <a:srgbClr val="161F4A"/>
              </a:solidFill>
              <a:latin typeface="Calibri"/>
              <a:ea typeface="Calibri"/>
              <a:cs typeface="Calibri"/>
              <a:sym typeface="Calibri"/>
            </a:endParaRPr>
          </a:p>
          <a:p>
            <a:pPr marL="0" marR="0" lvl="0" indent="0" algn="ctr" rtl="0">
              <a:lnSpc>
                <a:spcPct val="100000"/>
              </a:lnSpc>
              <a:spcBef>
                <a:spcPts val="400"/>
              </a:spcBef>
              <a:spcAft>
                <a:spcPts val="0"/>
              </a:spcAft>
              <a:buClr>
                <a:schemeClr val="dk1"/>
              </a:buClr>
              <a:buSzPts val="1800"/>
              <a:buFont typeface="Calibri"/>
              <a:buNone/>
            </a:pPr>
            <a:endParaRPr sz="1800" b="1" i="0" u="none" dirty="0">
              <a:solidFill>
                <a:srgbClr val="161F4A"/>
              </a:solidFill>
              <a:latin typeface="Calibri"/>
              <a:ea typeface="Calibri"/>
              <a:cs typeface="Calibri"/>
              <a:sym typeface="Calibri"/>
            </a:endParaRPr>
          </a:p>
          <a:p>
            <a:pPr marL="0" marR="0" lvl="0" indent="0" algn="ctr" rtl="0">
              <a:lnSpc>
                <a:spcPct val="100000"/>
              </a:lnSpc>
              <a:spcBef>
                <a:spcPts val="400"/>
              </a:spcBef>
              <a:spcAft>
                <a:spcPts val="0"/>
              </a:spcAft>
              <a:buClr>
                <a:schemeClr val="dk1"/>
              </a:buClr>
              <a:buSzPts val="1800"/>
              <a:buFont typeface="Calibri"/>
              <a:buNone/>
            </a:pPr>
            <a:endParaRPr sz="1800" b="1" i="0" u="none" dirty="0">
              <a:solidFill>
                <a:srgbClr val="161F4A"/>
              </a:solidFill>
              <a:latin typeface="Calibri"/>
              <a:ea typeface="Calibri"/>
              <a:cs typeface="Calibri"/>
              <a:sym typeface="Calibri"/>
            </a:endParaRPr>
          </a:p>
          <a:p>
            <a:pPr marL="0" marR="0" lvl="0" indent="0" algn="l" rtl="0">
              <a:lnSpc>
                <a:spcPct val="100000"/>
              </a:lnSpc>
              <a:spcBef>
                <a:spcPts val="400"/>
              </a:spcBef>
              <a:spcAft>
                <a:spcPts val="0"/>
              </a:spcAft>
              <a:buClr>
                <a:schemeClr val="dk1"/>
              </a:buClr>
              <a:buSzPts val="2200"/>
              <a:buFont typeface="Calibri"/>
              <a:buNone/>
            </a:pPr>
            <a:endParaRPr sz="2200" b="0" i="0" u="none" dirty="0">
              <a:solidFill>
                <a:srgbClr val="161F4A"/>
              </a:solidFill>
              <a:latin typeface="Calibri"/>
              <a:ea typeface="Calibri"/>
              <a:cs typeface="Calibri"/>
              <a:sym typeface="Calibri"/>
            </a:endParaRPr>
          </a:p>
          <a:p>
            <a:pPr lvl="0" algn="ctr">
              <a:spcBef>
                <a:spcPts val="400"/>
              </a:spcBef>
              <a:buClr>
                <a:srgbClr val="161F4A"/>
              </a:buClr>
              <a:buSzPts val="2000"/>
            </a:pPr>
            <a:br>
              <a:rPr lang="en-US" sz="2000" b="1" dirty="0">
                <a:latin typeface="Calibri" panose="020F0502020204030204" pitchFamily="34" charset="0"/>
                <a:cs typeface="Calibri" panose="020F0502020204030204" pitchFamily="34" charset="0"/>
              </a:rPr>
            </a:br>
            <a:r>
              <a:rPr lang="en-US" sz="2000" b="1" dirty="0">
                <a:solidFill>
                  <a:srgbClr val="161F4A"/>
                </a:solidFill>
                <a:latin typeface="Calibri"/>
                <a:ea typeface="Calibri"/>
                <a:cs typeface="Calibri"/>
                <a:sym typeface="Calibri"/>
              </a:rPr>
              <a:t>Priorities for Change…</a:t>
            </a:r>
            <a:br>
              <a:rPr lang="en-US" sz="2000" b="1" dirty="0">
                <a:solidFill>
                  <a:srgbClr val="161F4A"/>
                </a:solidFill>
                <a:latin typeface="Calibri"/>
                <a:ea typeface="Calibri"/>
                <a:cs typeface="Calibri"/>
                <a:sym typeface="Calibri"/>
              </a:rPr>
            </a:br>
            <a:endParaRPr lang="en-US" sz="2000" b="1" dirty="0">
              <a:solidFill>
                <a:srgbClr val="161F4A"/>
              </a:solidFill>
              <a:latin typeface="Calibri"/>
              <a:ea typeface="Calibri"/>
              <a:cs typeface="Calibri"/>
              <a:sym typeface="Calibri"/>
            </a:endParaRPr>
          </a:p>
          <a:p>
            <a:r>
              <a:rPr lang="en-US" sz="1800" b="1" dirty="0">
                <a:solidFill>
                  <a:srgbClr val="161F4A"/>
                </a:solidFill>
                <a:latin typeface="Calibri"/>
                <a:ea typeface="Calibri"/>
                <a:cs typeface="Calibri"/>
                <a:sym typeface="Calibri"/>
              </a:rPr>
              <a:t>Better Communication</a:t>
            </a:r>
            <a:r>
              <a:rPr lang="en-US" sz="1800" dirty="0">
                <a:solidFill>
                  <a:srgbClr val="161F4A"/>
                </a:solidFill>
                <a:latin typeface="Calibri"/>
                <a:ea typeface="Calibri"/>
                <a:cs typeface="Calibri"/>
                <a:sym typeface="Calibri"/>
              </a:rPr>
              <a:t> – Only [X%] of staff feel informed about important decisions.</a:t>
            </a:r>
            <a:endParaRPr lang="en-US" sz="1800" dirty="0">
              <a:solidFill>
                <a:schemeClr val="dk1"/>
              </a:solidFill>
              <a:latin typeface="Calibri"/>
              <a:ea typeface="Calibri"/>
              <a:cs typeface="Calibri"/>
              <a:sym typeface="Calibri"/>
            </a:endParaRPr>
          </a:p>
          <a:p>
            <a:pPr lvl="0">
              <a:spcBef>
                <a:spcPts val="400"/>
              </a:spcBef>
              <a:buClr>
                <a:srgbClr val="161F4A"/>
              </a:buClr>
              <a:buSzPts val="200"/>
            </a:pPr>
            <a:r>
              <a:rPr lang="en-US" sz="1800" dirty="0">
                <a:solidFill>
                  <a:srgbClr val="161F4A"/>
                </a:solidFill>
                <a:latin typeface="Calibri"/>
                <a:ea typeface="Calibri"/>
                <a:cs typeface="Calibri"/>
                <a:sym typeface="Calibri"/>
              </a:rPr>
              <a:t>[Example]</a:t>
            </a:r>
            <a:endParaRPr lang="en-US" sz="1800" dirty="0">
              <a:solidFill>
                <a:schemeClr val="dk1"/>
              </a:solidFill>
              <a:latin typeface="Calibri"/>
              <a:ea typeface="Calibri"/>
              <a:cs typeface="Calibri"/>
              <a:sym typeface="Calibri"/>
            </a:endParaRPr>
          </a:p>
          <a:p>
            <a:pPr lvl="0">
              <a:spcBef>
                <a:spcPts val="400"/>
              </a:spcBef>
              <a:buClr>
                <a:srgbClr val="161F4A"/>
              </a:buClr>
              <a:buSzPts val="200"/>
            </a:pPr>
            <a:r>
              <a:rPr lang="en-US" sz="1800" dirty="0">
                <a:solidFill>
                  <a:srgbClr val="161F4A"/>
                </a:solidFill>
                <a:latin typeface="Calibri"/>
                <a:ea typeface="Calibri"/>
                <a:cs typeface="Calibri"/>
                <a:sym typeface="Calibri"/>
              </a:rPr>
              <a:t>[Example]</a:t>
            </a:r>
            <a:endParaRPr lang="en-US" sz="1800" dirty="0">
              <a:solidFill>
                <a:schemeClr val="dk1"/>
              </a:solidFill>
              <a:latin typeface="Calibri"/>
              <a:ea typeface="Calibri"/>
              <a:cs typeface="Calibri"/>
              <a:sym typeface="Calibri"/>
            </a:endParaRPr>
          </a:p>
          <a:p>
            <a:pPr marL="0" marR="0" lvl="0" indent="0" algn="ctr" rtl="0">
              <a:lnSpc>
                <a:spcPct val="100000"/>
              </a:lnSpc>
              <a:spcBef>
                <a:spcPts val="400"/>
              </a:spcBef>
              <a:spcAft>
                <a:spcPts val="0"/>
              </a:spcAft>
              <a:buClr>
                <a:schemeClr val="dk1"/>
              </a:buClr>
              <a:buSzPts val="1800"/>
              <a:buFont typeface="Calibri"/>
              <a:buNone/>
            </a:pPr>
            <a:endParaRPr sz="1800" b="1" i="0" u="none" dirty="0">
              <a:solidFill>
                <a:srgbClr val="161F4A"/>
              </a:solidFill>
              <a:latin typeface="Calibri"/>
              <a:ea typeface="Calibri"/>
              <a:cs typeface="Calibri"/>
              <a:sym typeface="Calibri"/>
            </a:endParaRPr>
          </a:p>
          <a:p>
            <a:pPr marL="0" marR="0" lvl="0" indent="0" algn="l" rtl="0">
              <a:lnSpc>
                <a:spcPct val="100000"/>
              </a:lnSpc>
              <a:spcBef>
                <a:spcPts val="400"/>
              </a:spcBef>
              <a:spcAft>
                <a:spcPts val="0"/>
              </a:spcAft>
              <a:buClr>
                <a:schemeClr val="dk1"/>
              </a:buClr>
              <a:buSzPts val="1800"/>
              <a:buFont typeface="Calibri"/>
              <a:buNone/>
            </a:pPr>
            <a:endParaRPr sz="1800" b="1" i="0" u="none" dirty="0">
              <a:solidFill>
                <a:srgbClr val="161F4A"/>
              </a:solidFill>
              <a:latin typeface="Calibri"/>
              <a:ea typeface="Calibri"/>
              <a:cs typeface="Calibri"/>
              <a:sym typeface="Calibri"/>
            </a:endParaRPr>
          </a:p>
          <a:p>
            <a:pPr marL="0" marR="0" lvl="0" indent="0" algn="l" rtl="0">
              <a:lnSpc>
                <a:spcPct val="100000"/>
              </a:lnSpc>
              <a:spcBef>
                <a:spcPts val="400"/>
              </a:spcBef>
              <a:spcAft>
                <a:spcPts val="0"/>
              </a:spcAft>
              <a:buClr>
                <a:schemeClr val="dk1"/>
              </a:buClr>
              <a:buSzPts val="1800"/>
              <a:buFont typeface="Calibri"/>
              <a:buNone/>
            </a:pPr>
            <a:endParaRPr sz="1800" b="1" i="0" u="none" dirty="0">
              <a:solidFill>
                <a:srgbClr val="161F4A"/>
              </a:solidFill>
              <a:latin typeface="Calibri"/>
              <a:ea typeface="Calibri"/>
              <a:cs typeface="Calibri"/>
              <a:sym typeface="Calibri"/>
            </a:endParaRPr>
          </a:p>
          <a:p>
            <a:pPr marL="0" marR="0" lvl="0" indent="0" algn="l" rtl="0">
              <a:lnSpc>
                <a:spcPct val="100000"/>
              </a:lnSpc>
              <a:spcBef>
                <a:spcPts val="400"/>
              </a:spcBef>
              <a:spcAft>
                <a:spcPts val="0"/>
              </a:spcAft>
              <a:buClr>
                <a:schemeClr val="dk1"/>
              </a:buClr>
              <a:buSzPts val="1800"/>
              <a:buFont typeface="Calibri"/>
              <a:buNone/>
            </a:pPr>
            <a:endParaRPr sz="1800" b="1" i="0" u="none" dirty="0">
              <a:solidFill>
                <a:srgbClr val="161F4A"/>
              </a:solidFill>
              <a:latin typeface="Calibri"/>
              <a:ea typeface="Calibri"/>
              <a:cs typeface="Calibri"/>
              <a:sym typeface="Calibri"/>
            </a:endParaRPr>
          </a:p>
          <a:p>
            <a:pPr marL="0" marR="0" lvl="0" indent="0" algn="l" rtl="0">
              <a:lnSpc>
                <a:spcPct val="100000"/>
              </a:lnSpc>
              <a:spcBef>
                <a:spcPts val="400"/>
              </a:spcBef>
              <a:spcAft>
                <a:spcPts val="0"/>
              </a:spcAft>
              <a:buClr>
                <a:schemeClr val="dk1"/>
              </a:buClr>
              <a:buSzPts val="1800"/>
              <a:buFont typeface="Calibri"/>
              <a:buNone/>
            </a:pPr>
            <a:endParaRPr sz="1800" b="1" i="0" u="none" dirty="0">
              <a:solidFill>
                <a:srgbClr val="161F4A"/>
              </a:solidFill>
              <a:latin typeface="Calibri"/>
              <a:ea typeface="Calibri"/>
              <a:cs typeface="Calibri"/>
              <a:sym typeface="Calibri"/>
            </a:endParaRPr>
          </a:p>
          <a:p>
            <a:pPr marL="0" marR="0" lvl="0" indent="0" algn="l" rtl="0">
              <a:lnSpc>
                <a:spcPct val="100000"/>
              </a:lnSpc>
              <a:spcBef>
                <a:spcPts val="400"/>
              </a:spcBef>
              <a:spcAft>
                <a:spcPts val="0"/>
              </a:spcAft>
              <a:buClr>
                <a:schemeClr val="dk1"/>
              </a:buClr>
              <a:buSzPts val="1800"/>
              <a:buFont typeface="Calibri"/>
              <a:buNone/>
            </a:pPr>
            <a:endParaRPr sz="1800" b="1" i="0" u="none" dirty="0">
              <a:solidFill>
                <a:srgbClr val="161F4A"/>
              </a:solidFill>
              <a:latin typeface="Calibri"/>
              <a:ea typeface="Calibri"/>
              <a:cs typeface="Calibri"/>
              <a:sym typeface="Calibri"/>
            </a:endParaRPr>
          </a:p>
          <a:p>
            <a:pPr marL="0" marR="0" lvl="0" indent="0" algn="l" rtl="0">
              <a:lnSpc>
                <a:spcPct val="100000"/>
              </a:lnSpc>
              <a:spcBef>
                <a:spcPts val="400"/>
              </a:spcBef>
              <a:spcAft>
                <a:spcPts val="0"/>
              </a:spcAft>
              <a:buClr>
                <a:schemeClr val="dk1"/>
              </a:buClr>
              <a:buSzPts val="1800"/>
              <a:buFont typeface="Calibri"/>
              <a:buNone/>
            </a:pPr>
            <a:endParaRPr sz="1800" b="1" i="0" u="none" dirty="0">
              <a:solidFill>
                <a:srgbClr val="161F4A"/>
              </a:solidFill>
              <a:latin typeface="Calibri"/>
              <a:ea typeface="Calibri"/>
              <a:cs typeface="Calibri"/>
              <a:sym typeface="Calibri"/>
            </a:endParaRPr>
          </a:p>
          <a:p>
            <a:pPr marL="0" marR="0" lvl="0" indent="0" algn="l" rtl="0">
              <a:lnSpc>
                <a:spcPct val="100000"/>
              </a:lnSpc>
              <a:spcBef>
                <a:spcPts val="0"/>
              </a:spcBef>
              <a:spcAft>
                <a:spcPts val="0"/>
              </a:spcAft>
              <a:buNone/>
            </a:pPr>
            <a:endParaRPr sz="1800" b="1" i="0" u="none" dirty="0">
              <a:solidFill>
                <a:srgbClr val="161F4A"/>
              </a:solidFill>
              <a:latin typeface="Calibri"/>
              <a:ea typeface="Calibri"/>
              <a:cs typeface="Calibri"/>
              <a:sym typeface="Calibri"/>
            </a:endParaRPr>
          </a:p>
        </p:txBody>
      </p:sp>
      <p:sp>
        <p:nvSpPr>
          <p:cNvPr id="223" name="Google Shape;223;p34"/>
          <p:cNvSpPr txBox="1">
            <a:spLocks noGrp="1"/>
          </p:cNvSpPr>
          <p:nvPr>
            <p:ph type="title"/>
          </p:nvPr>
        </p:nvSpPr>
        <p:spPr>
          <a:xfrm>
            <a:off x="0" y="500063"/>
            <a:ext cx="9144000" cy="8572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61F4A"/>
              </a:buClr>
              <a:buSzPts val="4000"/>
              <a:buFont typeface="Calibri"/>
              <a:buNone/>
            </a:pPr>
            <a:r>
              <a:rPr lang="en" sz="4000" b="1" i="0" u="none">
                <a:solidFill>
                  <a:srgbClr val="161F4A"/>
                </a:solidFill>
                <a:latin typeface="Calibri"/>
                <a:ea typeface="Calibri"/>
                <a:cs typeface="Calibri"/>
                <a:sym typeface="Calibri"/>
              </a:rPr>
              <a:t>Priorities for Change</a:t>
            </a:r>
            <a:endParaRPr/>
          </a:p>
        </p:txBody>
      </p:sp>
      <p:pic>
        <p:nvPicPr>
          <p:cNvPr id="225" name="Google Shape;225;p34"/>
          <p:cNvPicPr preferRelativeResize="0"/>
          <p:nvPr/>
        </p:nvPicPr>
        <p:blipFill rotWithShape="1">
          <a:blip r:embed="rId3">
            <a:alphaModFix/>
          </a:blip>
          <a:srcRect/>
          <a:stretch/>
        </p:blipFill>
        <p:spPr>
          <a:xfrm>
            <a:off x="4370190" y="1576262"/>
            <a:ext cx="403621" cy="435769"/>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255</TotalTime>
  <Words>980</Words>
  <Application>Microsoft Macintosh PowerPoint</Application>
  <PresentationFormat>On-screen Show (16:9)</PresentationFormat>
  <Paragraphs>215</Paragraphs>
  <Slides>14</Slides>
  <Notes>14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Calibri</vt:lpstr>
      <vt:lpstr>Corbel</vt:lpstr>
      <vt:lpstr>Arial</vt:lpstr>
      <vt:lpstr>Rockwell</vt:lpstr>
      <vt:lpstr>Noto Sans Symbols</vt:lpstr>
      <vt:lpstr>Office Theme</vt:lpstr>
      <vt:lpstr>1_Office Theme</vt:lpstr>
      <vt:lpstr>PowerPoint Presentation</vt:lpstr>
      <vt:lpstr>PowerPoint Presentation</vt:lpstr>
      <vt:lpstr>PowerPoint Presentation</vt:lpstr>
      <vt:lpstr>Why gather feedback?</vt:lpstr>
      <vt:lpstr>PowerPoint Presentation</vt:lpstr>
      <vt:lpstr>What were the core themes of the surveys?</vt:lpstr>
      <vt:lpstr>What were the core themes of the  Overall School Experience student surveys?</vt:lpstr>
      <vt:lpstr>Celebrations</vt:lpstr>
      <vt:lpstr>Priorities for Change</vt:lpstr>
      <vt:lpstr>In their own words . . .</vt:lpstr>
      <vt:lpstr>Next Steps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Thelma Andree</cp:lastModifiedBy>
  <cp:revision>9</cp:revision>
  <dcterms:modified xsi:type="dcterms:W3CDTF">2021-06-15T00:04:03Z</dcterms:modified>
</cp:coreProperties>
</file>