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300" r:id="rId4"/>
    <p:sldId id="259" r:id="rId5"/>
    <p:sldId id="260" r:id="rId6"/>
    <p:sldId id="261" r:id="rId7"/>
    <p:sldId id="262" r:id="rId8"/>
    <p:sldId id="263" r:id="rId9"/>
    <p:sldId id="264" r:id="rId10"/>
    <p:sldId id="265" r:id="rId11"/>
    <p:sldId id="266" r:id="rId12"/>
    <p:sldId id="299"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7315200" cy="9601200"/>
  <p:embeddedFontLst>
    <p:embeddedFont>
      <p:font typeface="Calibri" panose="020F0502020204030204" pitchFamily="34" charset="0"/>
      <p:regular r:id="rId46"/>
      <p:bold r:id="rId47"/>
      <p:italic r:id="rId48"/>
      <p:boldItalic r:id="rId49"/>
    </p:embeddedFont>
    <p:embeddedFont>
      <p:font typeface="Source Sans Pro" panose="020B060402020202020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
      <p:font typeface="Rockwell" panose="02060603020205020403" pitchFamily="18" charset="0"/>
      <p:regular r:id="rId58"/>
      <p:bold r:id="rId59"/>
      <p:italic r:id="rId60"/>
      <p:boldItalic r:id="rId61"/>
    </p:embeddedFont>
    <p:embeddedFont>
      <p:font typeface="Lato" panose="020F0502020204030203"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64" autoAdjust="0"/>
  </p:normalViewPr>
  <p:slideViewPr>
    <p:cSldViewPr snapToGrid="0">
      <p:cViewPr varScale="1">
        <p:scale>
          <a:sx n="87" d="100"/>
          <a:sy n="87"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1" cy="4800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8" y="0"/>
            <a:ext cx="3169921" cy="4800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1"/>
            <a:ext cx="5852160" cy="432054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1" cy="48006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8" y="9119475"/>
            <a:ext cx="3169921" cy="48006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31521" y="4560571"/>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chemeClr val="dk1"/>
              </a:buClr>
              <a:buSzPts val="1400"/>
              <a:buFont typeface="Calibri"/>
              <a:buNone/>
            </a:pPr>
            <a:endParaRPr sz="1300" b="0" i="0" u="none" strike="noStrike" cap="none" dirty="0">
              <a:solidFill>
                <a:schemeClr val="dk1"/>
              </a:solidFill>
              <a:latin typeface="Calibri"/>
              <a:ea typeface="Calibri"/>
              <a:cs typeface="Calibri"/>
              <a:sym typeface="Calibri"/>
            </a:endParaRPr>
          </a:p>
        </p:txBody>
      </p:sp>
      <p:sp>
        <p:nvSpPr>
          <p:cNvPr id="89" name="Google Shape;89;p1:notes"/>
          <p:cNvSpPr txBox="1">
            <a:spLocks noGrp="1"/>
          </p:cNvSpPr>
          <p:nvPr>
            <p:ph type="sldNum" idx="12"/>
          </p:nvPr>
        </p:nvSpPr>
        <p:spPr>
          <a:xfrm>
            <a:off x="4143588" y="9119475"/>
            <a:ext cx="3169921" cy="48006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a:solidFill>
                  <a:schemeClr val="dk1"/>
                </a:solidFill>
                <a:latin typeface="Calibri"/>
                <a:ea typeface="Calibri"/>
                <a:cs typeface="Calibri"/>
                <a:sym typeface="Calibri"/>
              </a:rPr>
              <a:t>1</a:t>
            </a:fld>
            <a:endParaRPr sz="13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9427e83eb_0_60: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59427e83eb_0_60: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dirty="0"/>
          </a:p>
        </p:txBody>
      </p:sp>
      <p:sp>
        <p:nvSpPr>
          <p:cNvPr id="183" name="Google Shape;183;g59427e83eb_0_60: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9427e83eb_0_67: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59427e83eb_0_67: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dirty="0"/>
          </a:p>
        </p:txBody>
      </p:sp>
      <p:sp>
        <p:nvSpPr>
          <p:cNvPr id="191" name="Google Shape;191;g59427e83eb_0_67: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11</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9427e83eb_0_2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59427e83eb_0_21: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b="1" dirty="0"/>
          </a:p>
        </p:txBody>
      </p:sp>
      <p:sp>
        <p:nvSpPr>
          <p:cNvPr id="139" name="Google Shape;139;g59427e83eb_0_21: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extLst>
      <p:ext uri="{BB962C8B-B14F-4D97-AF65-F5344CB8AC3E}">
        <p14:creationId xmlns:p14="http://schemas.microsoft.com/office/powerpoint/2010/main" val="227541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31521" y="4560571"/>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chemeClr val="dk1"/>
              </a:buClr>
              <a:buSzPts val="1400"/>
              <a:buFont typeface="Calibri"/>
              <a:buNone/>
            </a:pPr>
            <a:endParaRPr dirty="0"/>
          </a:p>
        </p:txBody>
      </p:sp>
      <p:sp>
        <p:nvSpPr>
          <p:cNvPr id="209" name="Google Shape;209;p9:notes"/>
          <p:cNvSpPr txBox="1">
            <a:spLocks noGrp="1"/>
          </p:cNvSpPr>
          <p:nvPr>
            <p:ph type="sldNum" idx="12"/>
          </p:nvPr>
        </p:nvSpPr>
        <p:spPr>
          <a:xfrm>
            <a:off x="4143588" y="9119475"/>
            <a:ext cx="3169921" cy="48006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a:solidFill>
                  <a:schemeClr val="dk1"/>
                </a:solidFill>
                <a:latin typeface="Calibri"/>
                <a:ea typeface="Calibri"/>
                <a:cs typeface="Calibri"/>
                <a:sym typeface="Calibri"/>
              </a:rPr>
              <a:t>13</a:t>
            </a:fld>
            <a:endParaRPr sz="13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947bd88e0_0_48: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947bd88e0_0_48: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2" name="Google Shape;232;g5947bd88e0_0_48: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b16d61262_0_1: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b16d61262_0_1: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8" name="Google Shape;238;g5b16d61262_0_1: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b16d61262_0_8: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b16d61262_0_8: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g5b16d61262_0_8: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b16d61262_0_16: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b16d61262_0_16: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0" name="Google Shape;250;g5b16d61262_0_16: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b16d61262_0_23: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b16d61262_0_23: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6" name="Google Shape;256;g5b16d61262_0_23: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b16d61262_0_53: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b16d61262_0_53: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5b16d61262_0_53: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0d067e43e_0_292: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50d067e43e_0_292: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dirty="0"/>
          </a:p>
        </p:txBody>
      </p:sp>
      <p:sp>
        <p:nvSpPr>
          <p:cNvPr id="99" name="Google Shape;99;g50d067e43e_0_292: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b16d61262_0_46: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b16d61262_0_46: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5b16d61262_0_46: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986014840_4_7: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986014840_4_7: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5986014840_4_7: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b16d61262_0_34: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b16d61262_0_34: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dirty="0"/>
          </a:p>
        </p:txBody>
      </p:sp>
      <p:sp>
        <p:nvSpPr>
          <p:cNvPr id="282" name="Google Shape;282;g5b16d61262_0_34: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986014840_4_1: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986014840_4_1: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5986014840_4_1: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947bd88e0_0_24: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5947bd88e0_0_24:notes"/>
          <p:cNvSpPr txBox="1">
            <a:spLocks noGrp="1"/>
          </p:cNvSpPr>
          <p:nvPr>
            <p:ph type="body" idx="1"/>
          </p:nvPr>
        </p:nvSpPr>
        <p:spPr>
          <a:xfrm>
            <a:off x="731521" y="4560571"/>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chemeClr val="dk1"/>
              </a:buClr>
              <a:buSzPts val="1400"/>
              <a:buFont typeface="Calibri"/>
              <a:buNone/>
            </a:pPr>
            <a:endParaRPr dirty="0"/>
          </a:p>
        </p:txBody>
      </p:sp>
      <p:sp>
        <p:nvSpPr>
          <p:cNvPr id="296" name="Google Shape;296;g5947bd88e0_0_24: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a:solidFill>
                  <a:schemeClr val="dk1"/>
                </a:solidFill>
                <a:latin typeface="Calibri"/>
                <a:ea typeface="Calibri"/>
                <a:cs typeface="Calibri"/>
                <a:sym typeface="Calibri"/>
              </a:rPr>
              <a:t>24</a:t>
            </a:fld>
            <a:endParaRPr sz="13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947bd88e0_0_54: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947bd88e0_0_54: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5947bd88e0_0_54: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986014840_2_0: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986014840_2_0: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5986014840_2_0: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986014840_2_6: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986014840_2_6: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5" name="Google Shape;335;g5986014840_2_6: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986014840_2_13: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986014840_2_13: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3" name="Google Shape;343;g5986014840_2_13: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986014840_2_19: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986014840_2_19: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0" name="Google Shape;350;g5986014840_2_19: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3:notes"/>
          <p:cNvSpPr txBox="1">
            <a:spLocks noGrp="1"/>
          </p:cNvSpPr>
          <p:nvPr>
            <p:ph type="body" idx="1"/>
          </p:nvPr>
        </p:nvSpPr>
        <p:spPr>
          <a:xfrm>
            <a:off x="701041" y="4415791"/>
            <a:ext cx="5608263" cy="4183438"/>
          </a:xfrm>
          <a:prstGeom prst="rect">
            <a:avLst/>
          </a:prstGeom>
          <a:noFill/>
          <a:ln>
            <a:noFill/>
          </a:ln>
        </p:spPr>
        <p:txBody>
          <a:bodyPr spcFirstLastPara="1" wrap="square" lIns="93161" tIns="46580" rIns="93161" bIns="46580" anchor="t" anchorCtr="0">
            <a:noAutofit/>
          </a:bodyPr>
          <a:lstStyle/>
          <a:p>
            <a:pPr marL="0" indent="0">
              <a:buClr>
                <a:srgbClr val="161F4A"/>
              </a:buClr>
            </a:pPr>
            <a:endParaRPr sz="1100" dirty="0"/>
          </a:p>
        </p:txBody>
      </p:sp>
      <p:sp>
        <p:nvSpPr>
          <p:cNvPr id="736" name="Google Shape;736;p3:notes"/>
          <p:cNvSpPr txBox="1">
            <a:spLocks noGrp="1"/>
          </p:cNvSpPr>
          <p:nvPr>
            <p:ph type="sldNum" idx="12"/>
          </p:nvPr>
        </p:nvSpPr>
        <p:spPr>
          <a:xfrm>
            <a:off x="3970939" y="8829968"/>
            <a:ext cx="3037725" cy="464762"/>
          </a:xfrm>
          <a:prstGeom prst="rect">
            <a:avLst/>
          </a:prstGeom>
          <a:noFill/>
          <a:ln>
            <a:noFill/>
          </a:ln>
        </p:spPr>
        <p:txBody>
          <a:bodyPr spcFirstLastPara="1" wrap="square" lIns="93161" tIns="46580" rIns="93161" bIns="46580" anchor="b" anchorCtr="0">
            <a:noAutofit/>
          </a:bodyPr>
          <a:lstStyle/>
          <a:p>
            <a:pPr algn="r">
              <a:buClr>
                <a:schemeClr val="dk1"/>
              </a:buClr>
              <a:buSzPts val="1300"/>
            </a:pPr>
            <a:fld id="{00000000-1234-1234-1234-123412341234}" type="slidenum">
              <a:rPr lang="en-US" sz="1300">
                <a:solidFill>
                  <a:schemeClr val="dk1"/>
                </a:solidFill>
                <a:latin typeface="Calibri"/>
                <a:ea typeface="Calibri"/>
                <a:cs typeface="Calibri"/>
                <a:sym typeface="Calibri"/>
              </a:rPr>
              <a:pPr algn="r">
                <a:buClr>
                  <a:schemeClr val="dk1"/>
                </a:buClr>
                <a:buSzPts val="1300"/>
              </a:pPr>
              <a:t>3</a:t>
            </a:fld>
            <a:endParaRPr sz="13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aebd794e4_0_274: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4aebd794e4_0_274:notes"/>
          <p:cNvSpPr txBox="1">
            <a:spLocks noGrp="1"/>
          </p:cNvSpPr>
          <p:nvPr>
            <p:ph type="body" idx="1"/>
          </p:nvPr>
        </p:nvSpPr>
        <p:spPr>
          <a:xfrm>
            <a:off x="731521" y="4560571"/>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chemeClr val="dk1"/>
              </a:buClr>
              <a:buSzPts val="1400"/>
              <a:buFont typeface="Calibri"/>
              <a:buNone/>
            </a:pPr>
            <a:endParaRPr dirty="0"/>
          </a:p>
        </p:txBody>
      </p:sp>
      <p:sp>
        <p:nvSpPr>
          <p:cNvPr id="357" name="Google Shape;357;g4aebd794e4_0_274: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a:solidFill>
                  <a:schemeClr val="dk1"/>
                </a:solidFill>
                <a:latin typeface="Calibri"/>
                <a:ea typeface="Calibri"/>
                <a:cs typeface="Calibri"/>
                <a:sym typeface="Calibri"/>
              </a:rPr>
              <a:t>30</a:t>
            </a:fld>
            <a:endParaRPr sz="13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c0753f4f6_2_2: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c0753f4f6_2_2: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5c0753f4f6_2_2: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947bd88e0_0_60: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947bd88e0_0_60: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5947bd88e0_0_60: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986014840_3_5: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986014840_3_5: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5986014840_3_5: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c0753f4f6_2_33: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c0753f4f6_2_33: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5c0753f4f6_2_33: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986014840_3_12: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986014840_3_12: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5986014840_3_12: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998d7590c_0_7: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998d7590c_0_7: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5998d7590c_0_7: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998d7590c_0_19: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998d7590c_0_19: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5998d7590c_0_19: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5c0b9426df_0_0: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5c0b9426df_0_0: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4" name="Google Shape;434;g5c0b9426df_0_0: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998d7590c_0_29: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998d7590c_0_29: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g5998d7590c_0_29: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9427e83eb_0_5: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59427e83eb_0_5:notes"/>
          <p:cNvSpPr txBox="1">
            <a:spLocks noGrp="1"/>
          </p:cNvSpPr>
          <p:nvPr>
            <p:ph type="body" idx="1"/>
          </p:nvPr>
        </p:nvSpPr>
        <p:spPr>
          <a:xfrm>
            <a:off x="731521" y="4560571"/>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11" name="Google Shape;111;g59427e83eb_0_5: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a:solidFill>
                  <a:schemeClr val="dk1"/>
                </a:solidFill>
                <a:latin typeface="Calibri"/>
                <a:ea typeface="Calibri"/>
                <a:cs typeface="Calibri"/>
                <a:sym typeface="Calibri"/>
              </a:rPr>
              <a:t>4</a:t>
            </a:fld>
            <a:endParaRPr sz="13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c0f739ea2_1_0: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c0f739ea2_1_0: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g5c0f739ea2_1_0: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bf6f7b9e4_0_0: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bf6f7b9e4_0_0: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g5bf6f7b9e4_0_0: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bf6f7b9e4_0_9: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5bf6f7b9e4_0_9:notes"/>
          <p:cNvSpPr txBox="1">
            <a:spLocks noGrp="1"/>
          </p:cNvSpPr>
          <p:nvPr>
            <p:ph type="body" idx="1"/>
          </p:nvPr>
        </p:nvSpPr>
        <p:spPr>
          <a:xfrm>
            <a:off x="731521" y="4560571"/>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g5bf6f7b9e4_0_9:notes"/>
          <p:cNvSpPr txBox="1">
            <a:spLocks noGrp="1"/>
          </p:cNvSpPr>
          <p:nvPr>
            <p:ph type="sldNum" idx="12"/>
          </p:nvPr>
        </p:nvSpPr>
        <p:spPr>
          <a:xfrm>
            <a:off x="4143588" y="9119475"/>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947bd88e0_0_66: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5947bd88e0_0_66:notes"/>
          <p:cNvSpPr txBox="1">
            <a:spLocks noGrp="1"/>
          </p:cNvSpPr>
          <p:nvPr>
            <p:ph type="body" idx="1"/>
          </p:nvPr>
        </p:nvSpPr>
        <p:spPr>
          <a:xfrm>
            <a:off x="731521" y="4560571"/>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Clr>
                <a:schemeClr val="dk1"/>
              </a:buClr>
              <a:buSzPts val="1400"/>
              <a:buFont typeface="Calibri"/>
              <a:buNone/>
            </a:pPr>
            <a:endParaRPr dirty="0"/>
          </a:p>
        </p:txBody>
      </p:sp>
      <p:sp>
        <p:nvSpPr>
          <p:cNvPr id="539" name="Google Shape;539;g5947bd88e0_0_66: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a:solidFill>
                  <a:schemeClr val="dk1"/>
                </a:solidFill>
                <a:latin typeface="Calibri"/>
                <a:ea typeface="Calibri"/>
                <a:cs typeface="Calibri"/>
                <a:sym typeface="Calibri"/>
              </a:rPr>
              <a:t>43</a:t>
            </a:fld>
            <a:endParaRPr sz="13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9427e83eb_0_2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59427e83eb_0_21: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b="1" dirty="0"/>
          </a:p>
        </p:txBody>
      </p:sp>
      <p:sp>
        <p:nvSpPr>
          <p:cNvPr id="139" name="Google Shape;139;g59427e83eb_0_21: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9427e83eb_0_29: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59427e83eb_0_29: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dirty="0"/>
          </a:p>
        </p:txBody>
      </p:sp>
      <p:sp>
        <p:nvSpPr>
          <p:cNvPr id="148" name="Google Shape;148;g59427e83eb_0_29: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9427e83eb_0_42: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59427e83eb_0_42: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dirty="0"/>
          </a:p>
        </p:txBody>
      </p:sp>
      <p:sp>
        <p:nvSpPr>
          <p:cNvPr id="162" name="Google Shape;162;g59427e83eb_0_42: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9427e83eb_0_47: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59427e83eb_0_47: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dirty="0"/>
          </a:p>
        </p:txBody>
      </p:sp>
      <p:sp>
        <p:nvSpPr>
          <p:cNvPr id="168" name="Google Shape;168;g59427e83eb_0_47: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9427e83eb_0_52:notes"/>
          <p:cNvSpPr>
            <a:spLocks noGrp="1" noRot="1" noChangeAspect="1"/>
          </p:cNvSpPr>
          <p:nvPr>
            <p:ph type="sldImg" idx="2"/>
          </p:nvPr>
        </p:nvSpPr>
        <p:spPr>
          <a:xfrm>
            <a:off x="1257300" y="719138"/>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59427e83eb_0_52:notes"/>
          <p:cNvSpPr txBox="1">
            <a:spLocks noGrp="1"/>
          </p:cNvSpPr>
          <p:nvPr>
            <p:ph type="body" idx="1"/>
          </p:nvPr>
        </p:nvSpPr>
        <p:spPr>
          <a:xfrm>
            <a:off x="731521" y="4560571"/>
            <a:ext cx="5852100" cy="43206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400"/>
              <a:buFont typeface="Calibri"/>
              <a:buNone/>
            </a:pPr>
            <a:endParaRPr dirty="0"/>
          </a:p>
        </p:txBody>
      </p:sp>
      <p:sp>
        <p:nvSpPr>
          <p:cNvPr id="174" name="Google Shape;174;g59427e83eb_0_52:notes"/>
          <p:cNvSpPr txBox="1">
            <a:spLocks noGrp="1"/>
          </p:cNvSpPr>
          <p:nvPr>
            <p:ph type="sldNum" idx="12"/>
          </p:nvPr>
        </p:nvSpPr>
        <p:spPr>
          <a:xfrm>
            <a:off x="4143588" y="9119475"/>
            <a:ext cx="3169800" cy="4800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457200" y="763386"/>
            <a:ext cx="8229600" cy="11430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4000"/>
              <a:buFont typeface="Rockwell"/>
              <a:buNone/>
              <a:defRPr sz="4000" b="0"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2"/>
          <p:cNvSpPr txBox="1">
            <a:spLocks noGrp="1"/>
          </p:cNvSpPr>
          <p:nvPr>
            <p:ph type="body" idx="1"/>
          </p:nvPr>
        </p:nvSpPr>
        <p:spPr>
          <a:xfrm>
            <a:off x="457200" y="1906386"/>
            <a:ext cx="8229600" cy="4024551"/>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dt" idx="10"/>
          </p:nvPr>
        </p:nvSpPr>
        <p:spPr>
          <a:xfrm>
            <a:off x="457200" y="6351352"/>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763386"/>
            <a:ext cx="8229600" cy="11430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4000"/>
              <a:buFont typeface="Rockwell"/>
              <a:buNone/>
              <a:defRPr sz="4000" b="0"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559724" y="-196139"/>
            <a:ext cx="4024551" cy="8229600"/>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4"/>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1"/>
          <p:cNvSpPr/>
          <p:nvPr/>
        </p:nvSpPr>
        <p:spPr>
          <a:xfrm>
            <a:off x="6248400" y="6356350"/>
            <a:ext cx="2895600" cy="501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732337" y="2171705"/>
            <a:ext cx="5851525" cy="20574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4000"/>
              <a:buFont typeface="Rockwell"/>
              <a:buNone/>
              <a:defRPr sz="4000" b="0"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rot="5400000">
            <a:off x="541338" y="190505"/>
            <a:ext cx="5851525" cy="6019800"/>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ftr" idx="11"/>
          </p:nvPr>
        </p:nvSpPr>
        <p:spPr>
          <a:xfrm>
            <a:off x="3124200" y="6356354"/>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12"/>
          <p:cNvSpPr/>
          <p:nvPr/>
        </p:nvSpPr>
        <p:spPr>
          <a:xfrm>
            <a:off x="6248400" y="6356350"/>
            <a:ext cx="2895600" cy="501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763386"/>
            <a:ext cx="8229600" cy="11430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4000"/>
              <a:buFont typeface="Rockwell"/>
              <a:buNone/>
              <a:defRPr sz="4000" b="0"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457200" y="1600204"/>
            <a:ext cx="4038600" cy="4525963"/>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body" idx="2"/>
          </p:nvPr>
        </p:nvSpPr>
        <p:spPr>
          <a:xfrm>
            <a:off x="4648200" y="1600204"/>
            <a:ext cx="4038600" cy="4525963"/>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
          <p:cNvSpPr txBox="1">
            <a:spLocks noGrp="1"/>
          </p:cNvSpPr>
          <p:nvPr>
            <p:ph type="ctrTitle"/>
          </p:nvPr>
        </p:nvSpPr>
        <p:spPr>
          <a:xfrm>
            <a:off x="685800" y="2130429"/>
            <a:ext cx="7772400" cy="14700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4000"/>
              <a:buFont typeface="Rockwell"/>
              <a:buNone/>
              <a:defRPr sz="4000" b="0"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4"/>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p:nvPr/>
        </p:nvSpPr>
        <p:spPr>
          <a:xfrm>
            <a:off x="6248400" y="6356350"/>
            <a:ext cx="2895600" cy="501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2313" y="4406904"/>
            <a:ext cx="7772400" cy="136207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4000"/>
              <a:buFont typeface="Rockwell"/>
              <a:buNone/>
              <a:defRPr sz="4000" b="1"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763386"/>
            <a:ext cx="8229600" cy="11430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4000"/>
              <a:buFont typeface="Rockwell"/>
              <a:buNone/>
              <a:defRPr sz="4000" b="0"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3"/>
          </p:nvPr>
        </p:nvSpPr>
        <p:spPr>
          <a:xfrm>
            <a:off x="4645027" y="1535113"/>
            <a:ext cx="4041775" cy="6397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4"/>
          </p:nvPr>
        </p:nvSpPr>
        <p:spPr>
          <a:xfrm>
            <a:off x="4645027" y="2174875"/>
            <a:ext cx="4041775" cy="3951288"/>
          </a:xfrm>
          <a:prstGeom prst="rect">
            <a:avLst/>
          </a:prstGeom>
          <a:noFill/>
          <a:ln>
            <a:noFill/>
          </a:ln>
        </p:spPr>
        <p:txBody>
          <a:bodyPr spcFirstLastPara="1" wrap="square" lIns="91425" tIns="91425" rIns="91425" bIns="91425" anchor="t" anchorCtr="0"/>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4"/>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763386"/>
            <a:ext cx="8229600" cy="11430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4000"/>
              <a:buFont typeface="Rockwell"/>
              <a:buNone/>
              <a:defRPr sz="4000" b="0"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8"/>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ftr" idx="11"/>
          </p:nvPr>
        </p:nvSpPr>
        <p:spPr>
          <a:xfrm>
            <a:off x="3124200" y="6356354"/>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8"/>
          <p:cNvSpPr/>
          <p:nvPr/>
        </p:nvSpPr>
        <p:spPr>
          <a:xfrm>
            <a:off x="6235700" y="6356350"/>
            <a:ext cx="2895600" cy="501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2" y="273050"/>
            <a:ext cx="3008313" cy="116205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000"/>
              <a:buFont typeface="Rockwell"/>
              <a:buNone/>
              <a:defRPr sz="2000" b="1"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9"/>
          <p:cNvSpPr txBox="1">
            <a:spLocks noGrp="1"/>
          </p:cNvSpPr>
          <p:nvPr>
            <p:ph type="body" idx="1"/>
          </p:nvPr>
        </p:nvSpPr>
        <p:spPr>
          <a:xfrm>
            <a:off x="3575050" y="273054"/>
            <a:ext cx="5111750" cy="5853113"/>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2"/>
          </p:nvPr>
        </p:nvSpPr>
        <p:spPr>
          <a:xfrm>
            <a:off x="457202" y="1435103"/>
            <a:ext cx="3008313" cy="4691063"/>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3124200" y="6356354"/>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9"/>
          <p:cNvSpPr/>
          <p:nvPr/>
        </p:nvSpPr>
        <p:spPr>
          <a:xfrm>
            <a:off x="6248400" y="6356350"/>
            <a:ext cx="2895600" cy="501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000"/>
              <a:buFont typeface="Rockwell"/>
              <a:buNone/>
              <a:defRPr sz="2000" b="1"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457200" y="6356354"/>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124200" y="6356354"/>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p10"/>
          <p:cNvSpPr/>
          <p:nvPr/>
        </p:nvSpPr>
        <p:spPr>
          <a:xfrm>
            <a:off x="6248400" y="6356350"/>
            <a:ext cx="2895600" cy="501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763386"/>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000"/>
              <a:buFont typeface="Rockwell"/>
              <a:buNone/>
              <a:defRPr sz="4000" b="0" i="0" u="none" strike="noStrike" cap="none">
                <a:solidFill>
                  <a:schemeClr val="dk1"/>
                </a:solidFill>
                <a:latin typeface="Rockwell"/>
                <a:ea typeface="Rockwell"/>
                <a:cs typeface="Rockwell"/>
                <a:sym typeface="Rockwel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457200" y="1906386"/>
            <a:ext cx="8229600" cy="402455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p:cNvPicPr preferRelativeResize="0"/>
          <p:nvPr/>
        </p:nvPicPr>
        <p:blipFill rotWithShape="1">
          <a:blip r:embed="rId13">
            <a:alphaModFix/>
          </a:blip>
          <a:srcRect/>
          <a:stretch/>
        </p:blipFill>
        <p:spPr>
          <a:xfrm>
            <a:off x="1538150" y="6191329"/>
            <a:ext cx="1266435" cy="477837"/>
          </a:xfrm>
          <a:prstGeom prst="rect">
            <a:avLst/>
          </a:prstGeom>
          <a:noFill/>
          <a:ln>
            <a:noFill/>
          </a:ln>
        </p:spPr>
      </p:pic>
      <p:pic>
        <p:nvPicPr>
          <p:cNvPr id="13" name="Google Shape;13;p1"/>
          <p:cNvPicPr preferRelativeResize="0"/>
          <p:nvPr/>
        </p:nvPicPr>
        <p:blipFill/>
        <p:spPr>
          <a:xfrm>
            <a:off x="552451" y="6191325"/>
            <a:ext cx="836084" cy="586506"/>
          </a:xfrm>
          <a:prstGeom prst="rect">
            <a:avLst/>
          </a:prstGeom>
          <a:solidFill>
            <a:srgbClr val="FFFFFF"/>
          </a:solidFill>
          <a:ln>
            <a:noFill/>
          </a:ln>
        </p:spPr>
      </p:pic>
      <p:pic>
        <p:nvPicPr>
          <p:cNvPr id="14" name="Google Shape;14;p1" descr="ppt-bgrs5.jpg"/>
          <p:cNvPicPr preferRelativeResize="0"/>
          <p:nvPr/>
        </p:nvPicPr>
        <p:blipFill rotWithShape="1">
          <a:blip r:embed="rId14">
            <a:alphaModFix/>
          </a:blip>
          <a:srcRect/>
          <a:stretch/>
        </p:blipFill>
        <p:spPr>
          <a:xfrm>
            <a:off x="0" y="-55548"/>
            <a:ext cx="9144000" cy="6858000"/>
          </a:xfrm>
          <a:prstGeom prst="rect">
            <a:avLst/>
          </a:prstGeom>
          <a:noFill/>
          <a:ln>
            <a:noFill/>
          </a:ln>
        </p:spPr>
      </p:pic>
      <p:sp>
        <p:nvSpPr>
          <p:cNvPr id="15" name="Google Shape;15;p1"/>
          <p:cNvSpPr/>
          <p:nvPr/>
        </p:nvSpPr>
        <p:spPr>
          <a:xfrm>
            <a:off x="-8876" y="-58140"/>
            <a:ext cx="9152876" cy="8501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 name="Google Shape;16;p1"/>
          <p:cNvSpPr/>
          <p:nvPr/>
        </p:nvSpPr>
        <p:spPr>
          <a:xfrm>
            <a:off x="-71022" y="6141946"/>
            <a:ext cx="9144000" cy="76338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7" name="Google Shape;17;p1" descr="C:\Users\sachit\Dropbox (CEP)\YouthTruth\Logos, Decks, Photos, Graphics, Videos\Logos\YT_2016_Logo.png"/>
          <p:cNvPicPr preferRelativeResize="0"/>
          <p:nvPr/>
        </p:nvPicPr>
        <p:blipFill rotWithShape="1">
          <a:blip r:embed="rId15">
            <a:alphaModFix/>
          </a:blip>
          <a:srcRect/>
          <a:stretch/>
        </p:blipFill>
        <p:spPr>
          <a:xfrm>
            <a:off x="7743823" y="122435"/>
            <a:ext cx="1295815" cy="488922"/>
          </a:xfrm>
          <a:prstGeom prst="rect">
            <a:avLst/>
          </a:prstGeom>
          <a:noFill/>
          <a:ln>
            <a:noFill/>
          </a:ln>
        </p:spPr>
      </p:pic>
      <p:sp>
        <p:nvSpPr>
          <p:cNvPr id="18" name="Google Shape;18;p1"/>
          <p:cNvSpPr/>
          <p:nvPr/>
        </p:nvSpPr>
        <p:spPr>
          <a:xfrm>
            <a:off x="-8875" y="-26775"/>
            <a:ext cx="4572000" cy="85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Lato"/>
              <a:buNone/>
            </a:pPr>
            <a:r>
              <a:rPr lang="en-US" b="0" i="0" u="none" strike="noStrike" cap="none">
                <a:solidFill>
                  <a:srgbClr val="7F7F7F"/>
                </a:solidFill>
                <a:latin typeface="Lato"/>
                <a:ea typeface="Lato"/>
                <a:cs typeface="Lato"/>
                <a:sym typeface="Lato"/>
              </a:rPr>
              <a:t>@</a:t>
            </a:r>
            <a:r>
              <a:rPr lang="en-US">
                <a:solidFill>
                  <a:srgbClr val="7F7F7F"/>
                </a:solidFill>
                <a:latin typeface="Lato"/>
                <a:ea typeface="Lato"/>
                <a:cs typeface="Lato"/>
                <a:sym typeface="Lato"/>
              </a:rPr>
              <a:t>CSDNow</a:t>
            </a:r>
            <a:r>
              <a:rPr lang="en-US" b="0" i="0" u="none" strike="noStrike" cap="none">
                <a:solidFill>
                  <a:srgbClr val="7F7F7F"/>
                </a:solidFill>
                <a:latin typeface="Lato"/>
                <a:ea typeface="Lato"/>
                <a:cs typeface="Lato"/>
                <a:sym typeface="Lato"/>
              </a:rPr>
              <a:t/>
            </a:r>
            <a:br>
              <a:rPr lang="en-US" b="0" i="0" u="none" strike="noStrike" cap="none">
                <a:solidFill>
                  <a:srgbClr val="7F7F7F"/>
                </a:solidFill>
                <a:latin typeface="Lato"/>
                <a:ea typeface="Lato"/>
                <a:cs typeface="Lato"/>
                <a:sym typeface="Lato"/>
              </a:rPr>
            </a:br>
            <a:r>
              <a:rPr lang="en-US">
                <a:solidFill>
                  <a:srgbClr val="7F7F7F"/>
                </a:solidFill>
                <a:latin typeface="Lato"/>
                <a:ea typeface="Lato"/>
                <a:cs typeface="Lato"/>
                <a:sym typeface="Lato"/>
              </a:rPr>
              <a:t>@nc12Schools</a:t>
            </a:r>
            <a:endParaRPr>
              <a:solidFill>
                <a:srgbClr val="7F7F7F"/>
              </a:solidFill>
              <a:latin typeface="Lato"/>
              <a:ea typeface="Lato"/>
              <a:cs typeface="Lato"/>
              <a:sym typeface="Lato"/>
            </a:endParaRPr>
          </a:p>
          <a:p>
            <a:pPr marL="0" marR="0" lvl="0" indent="0" algn="l" rtl="0">
              <a:lnSpc>
                <a:spcPct val="100000"/>
              </a:lnSpc>
              <a:spcBef>
                <a:spcPts val="0"/>
              </a:spcBef>
              <a:spcAft>
                <a:spcPts val="0"/>
              </a:spcAft>
              <a:buClr>
                <a:srgbClr val="7F7F7F"/>
              </a:buClr>
              <a:buSzPts val="1800"/>
              <a:buFont typeface="Lato"/>
              <a:buNone/>
            </a:pPr>
            <a:r>
              <a:rPr lang="en-US">
                <a:solidFill>
                  <a:srgbClr val="7F7F7F"/>
                </a:solidFill>
                <a:latin typeface="Lato"/>
                <a:ea typeface="Lato"/>
                <a:cs typeface="Lato"/>
                <a:sym typeface="Lato"/>
              </a:rPr>
              <a:t>@Youth_Truth</a:t>
            </a:r>
            <a:endParaRPr>
              <a:solidFill>
                <a:srgbClr val="7F7F7F"/>
              </a:solidFill>
              <a:latin typeface="Lato"/>
              <a:ea typeface="Lato"/>
              <a:cs typeface="Lato"/>
              <a:sym typeface="Lato"/>
            </a:endParaRPr>
          </a:p>
        </p:txBody>
      </p:sp>
      <p:pic>
        <p:nvPicPr>
          <p:cNvPr id="19" name="Google Shape;19;p1"/>
          <p:cNvPicPr preferRelativeResize="0"/>
          <p:nvPr/>
        </p:nvPicPr>
        <p:blipFill>
          <a:blip r:embed="rId16">
            <a:alphaModFix/>
          </a:blip>
          <a:stretch>
            <a:fillRect/>
          </a:stretch>
        </p:blipFill>
        <p:spPr>
          <a:xfrm>
            <a:off x="5923175" y="-14812"/>
            <a:ext cx="763375" cy="763375"/>
          </a:xfrm>
          <a:prstGeom prst="rect">
            <a:avLst/>
          </a:prstGeom>
          <a:noFill/>
          <a:ln>
            <a:noFill/>
          </a:ln>
        </p:spPr>
      </p:pic>
      <p:pic>
        <p:nvPicPr>
          <p:cNvPr id="20" name="Google Shape;20;p1"/>
          <p:cNvPicPr preferRelativeResize="0"/>
          <p:nvPr/>
        </p:nvPicPr>
        <p:blipFill>
          <a:blip r:embed="rId17">
            <a:alphaModFix/>
          </a:blip>
          <a:stretch>
            <a:fillRect/>
          </a:stretch>
        </p:blipFill>
        <p:spPr>
          <a:xfrm>
            <a:off x="6854975" y="-14788"/>
            <a:ext cx="720415" cy="763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p:nvPr/>
        </p:nvSpPr>
        <p:spPr>
          <a:xfrm>
            <a:off x="0" y="-92364"/>
            <a:ext cx="9144000" cy="905164"/>
          </a:xfrm>
          <a:prstGeom prst="rect">
            <a:avLst/>
          </a:prstGeom>
          <a:solidFill>
            <a:srgbClr val="255A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 name="Google Shape;92;p13"/>
          <p:cNvSpPr txBox="1"/>
          <p:nvPr/>
        </p:nvSpPr>
        <p:spPr>
          <a:xfrm>
            <a:off x="128850" y="1098125"/>
            <a:ext cx="8886300" cy="411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a:solidFill>
                  <a:srgbClr val="255A73"/>
                </a:solidFill>
                <a:latin typeface="Calibri"/>
                <a:ea typeface="Calibri"/>
                <a:cs typeface="Calibri"/>
                <a:sym typeface="Calibri"/>
              </a:rPr>
              <a:t>Turning Student Feedback into Action: Two District Approaches</a:t>
            </a:r>
            <a:endParaRPr sz="4000" b="1">
              <a:solidFill>
                <a:srgbClr val="255A7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a:solidFill>
                <a:srgbClr val="F79646"/>
              </a:solidFill>
              <a:latin typeface="Calibri"/>
              <a:ea typeface="Calibri"/>
              <a:cs typeface="Calibri"/>
              <a:sym typeface="Calibri"/>
            </a:endParaRPr>
          </a:p>
          <a:p>
            <a:pPr marL="0" lvl="1" indent="0" algn="l" rtl="0">
              <a:spcBef>
                <a:spcPts val="0"/>
              </a:spcBef>
              <a:spcAft>
                <a:spcPts val="0"/>
              </a:spcAft>
              <a:buClr>
                <a:schemeClr val="dk1"/>
              </a:buClr>
              <a:buSzPts val="1800"/>
              <a:buFont typeface="Calibri"/>
              <a:buNone/>
            </a:pPr>
            <a:endParaRPr sz="1600" i="1">
              <a:solidFill>
                <a:srgbClr val="161F4A"/>
              </a:solidFill>
              <a:latin typeface="Calibri"/>
              <a:ea typeface="Calibri"/>
              <a:cs typeface="Calibri"/>
              <a:sym typeface="Calibri"/>
            </a:endParaRPr>
          </a:p>
          <a:p>
            <a:pPr marL="0" lvl="1" indent="0" algn="l" rtl="0">
              <a:spcBef>
                <a:spcPts val="0"/>
              </a:spcBef>
              <a:spcAft>
                <a:spcPts val="0"/>
              </a:spcAft>
              <a:buClr>
                <a:schemeClr val="dk1"/>
              </a:buClr>
              <a:buSzPts val="1800"/>
              <a:buFont typeface="Calibri"/>
              <a:buNone/>
            </a:pPr>
            <a:r>
              <a:rPr lang="en-US" sz="2100" b="1">
                <a:solidFill>
                  <a:schemeClr val="dk1"/>
                </a:solidFill>
                <a:latin typeface="Calibri"/>
                <a:ea typeface="Calibri"/>
                <a:cs typeface="Calibri"/>
                <a:sym typeface="Calibri"/>
              </a:rPr>
              <a:t>    Greg Harris</a:t>
            </a:r>
            <a:r>
              <a:rPr lang="en-US" sz="2100">
                <a:solidFill>
                  <a:schemeClr val="dk1"/>
                </a:solidFill>
                <a:latin typeface="Calibri"/>
                <a:ea typeface="Calibri"/>
                <a:cs typeface="Calibri"/>
                <a:sym typeface="Calibri"/>
              </a:rPr>
              <a:t>, </a:t>
            </a:r>
            <a:r>
              <a:rPr lang="en-US" sz="2100">
                <a:solidFill>
                  <a:srgbClr val="073763"/>
                </a:solidFill>
                <a:latin typeface="Calibri"/>
                <a:ea typeface="Calibri"/>
                <a:cs typeface="Calibri"/>
                <a:sym typeface="Calibri"/>
              </a:rPr>
              <a:t>Principal of Rowe Middle School, North Clackamas</a:t>
            </a:r>
            <a:endParaRPr sz="2100">
              <a:solidFill>
                <a:srgbClr val="073763"/>
              </a:solidFill>
              <a:latin typeface="Calibri"/>
              <a:ea typeface="Calibri"/>
              <a:cs typeface="Calibri"/>
              <a:sym typeface="Calibri"/>
            </a:endParaRPr>
          </a:p>
          <a:p>
            <a:pPr marL="0" lvl="1" indent="0" algn="l" rtl="0">
              <a:spcBef>
                <a:spcPts val="0"/>
              </a:spcBef>
              <a:spcAft>
                <a:spcPts val="0"/>
              </a:spcAft>
              <a:buClr>
                <a:schemeClr val="dk1"/>
              </a:buClr>
              <a:buSzPts val="1800"/>
              <a:buFont typeface="Calibri"/>
              <a:buNone/>
            </a:pPr>
            <a:endParaRPr sz="1500">
              <a:solidFill>
                <a:srgbClr val="073763"/>
              </a:solidFill>
              <a:latin typeface="Calibri"/>
              <a:ea typeface="Calibri"/>
              <a:cs typeface="Calibri"/>
              <a:sym typeface="Calibri"/>
            </a:endParaRPr>
          </a:p>
          <a:p>
            <a:pPr marL="0" lvl="1" indent="0" algn="l" rtl="0">
              <a:spcBef>
                <a:spcPts val="0"/>
              </a:spcBef>
              <a:spcAft>
                <a:spcPts val="0"/>
              </a:spcAft>
              <a:buClr>
                <a:schemeClr val="dk1"/>
              </a:buClr>
              <a:buSzPts val="1800"/>
              <a:buFont typeface="Calibri"/>
              <a:buNone/>
            </a:pPr>
            <a:r>
              <a:rPr lang="en-US" sz="2100" b="1">
                <a:solidFill>
                  <a:schemeClr val="dk1"/>
                </a:solidFill>
                <a:latin typeface="Calibri"/>
                <a:ea typeface="Calibri"/>
                <a:cs typeface="Calibri"/>
                <a:sym typeface="Calibri"/>
              </a:rPr>
              <a:t>    Libby Miller</a:t>
            </a:r>
            <a:r>
              <a:rPr lang="en-US" sz="2100">
                <a:solidFill>
                  <a:schemeClr val="dk1"/>
                </a:solidFill>
                <a:latin typeface="Calibri"/>
                <a:ea typeface="Calibri"/>
                <a:cs typeface="Calibri"/>
                <a:sym typeface="Calibri"/>
              </a:rPr>
              <a:t>, </a:t>
            </a:r>
            <a:r>
              <a:rPr lang="en-US" sz="2100">
                <a:solidFill>
                  <a:srgbClr val="073763"/>
                </a:solidFill>
                <a:latin typeface="Calibri"/>
                <a:ea typeface="Calibri"/>
                <a:cs typeface="Calibri"/>
                <a:sym typeface="Calibri"/>
              </a:rPr>
              <a:t>Executive Director of Middle Schools, North Clackamas</a:t>
            </a:r>
            <a:endParaRPr sz="2100">
              <a:solidFill>
                <a:srgbClr val="073763"/>
              </a:solidFill>
              <a:latin typeface="Calibri"/>
              <a:ea typeface="Calibri"/>
              <a:cs typeface="Calibri"/>
              <a:sym typeface="Calibri"/>
            </a:endParaRPr>
          </a:p>
          <a:p>
            <a:pPr marL="0" lvl="1" indent="0" algn="l" rtl="0">
              <a:spcBef>
                <a:spcPts val="0"/>
              </a:spcBef>
              <a:spcAft>
                <a:spcPts val="0"/>
              </a:spcAft>
              <a:buClr>
                <a:schemeClr val="dk1"/>
              </a:buClr>
              <a:buSzPts val="1800"/>
              <a:buFont typeface="Calibri"/>
              <a:buNone/>
            </a:pPr>
            <a:endParaRPr sz="1500">
              <a:solidFill>
                <a:srgbClr val="073763"/>
              </a:solidFill>
              <a:latin typeface="Calibri"/>
              <a:ea typeface="Calibri"/>
              <a:cs typeface="Calibri"/>
              <a:sym typeface="Calibri"/>
            </a:endParaRPr>
          </a:p>
          <a:p>
            <a:pPr marL="0" lvl="1" indent="0" algn="l" rtl="0">
              <a:spcBef>
                <a:spcPts val="0"/>
              </a:spcBef>
              <a:spcAft>
                <a:spcPts val="0"/>
              </a:spcAft>
              <a:buClr>
                <a:schemeClr val="dk1"/>
              </a:buClr>
              <a:buSzPts val="1800"/>
              <a:buFont typeface="Calibri"/>
              <a:buNone/>
            </a:pPr>
            <a:r>
              <a:rPr lang="en-US" sz="2100" b="1">
                <a:solidFill>
                  <a:schemeClr val="dk1"/>
                </a:solidFill>
                <a:latin typeface="Calibri"/>
                <a:ea typeface="Calibri"/>
                <a:cs typeface="Calibri"/>
                <a:sym typeface="Calibri"/>
              </a:rPr>
              <a:t>    Ryan Noss, </a:t>
            </a:r>
            <a:r>
              <a:rPr lang="en-US" sz="2100">
                <a:solidFill>
                  <a:srgbClr val="073763"/>
                </a:solidFill>
                <a:latin typeface="Calibri"/>
                <a:ea typeface="Calibri"/>
                <a:cs typeface="Calibri"/>
                <a:sym typeface="Calibri"/>
              </a:rPr>
              <a:t>Superintendent, Corvallis</a:t>
            </a:r>
            <a:endParaRPr sz="2100">
              <a:solidFill>
                <a:srgbClr val="073763"/>
              </a:solidFill>
              <a:latin typeface="Calibri"/>
              <a:ea typeface="Calibri"/>
              <a:cs typeface="Calibri"/>
              <a:sym typeface="Calibri"/>
            </a:endParaRPr>
          </a:p>
          <a:p>
            <a:pPr marL="0" lvl="1" indent="0" algn="l" rtl="0">
              <a:spcBef>
                <a:spcPts val="0"/>
              </a:spcBef>
              <a:spcAft>
                <a:spcPts val="0"/>
              </a:spcAft>
              <a:buClr>
                <a:schemeClr val="dk1"/>
              </a:buClr>
              <a:buSzPts val="1800"/>
              <a:buFont typeface="Calibri"/>
              <a:buNone/>
            </a:pPr>
            <a:endParaRPr sz="1500">
              <a:solidFill>
                <a:srgbClr val="073763"/>
              </a:solidFill>
              <a:latin typeface="Calibri"/>
              <a:ea typeface="Calibri"/>
              <a:cs typeface="Calibri"/>
              <a:sym typeface="Calibri"/>
            </a:endParaRPr>
          </a:p>
          <a:p>
            <a:pPr marL="0" lvl="1" indent="0" algn="l" rtl="0">
              <a:spcBef>
                <a:spcPts val="0"/>
              </a:spcBef>
              <a:spcAft>
                <a:spcPts val="0"/>
              </a:spcAft>
              <a:buClr>
                <a:schemeClr val="dk1"/>
              </a:buClr>
              <a:buSzPts val="1800"/>
              <a:buFont typeface="Calibri"/>
              <a:buNone/>
            </a:pPr>
            <a:r>
              <a:rPr lang="en-US" sz="2100" b="1">
                <a:solidFill>
                  <a:schemeClr val="dk1"/>
                </a:solidFill>
                <a:latin typeface="Calibri"/>
                <a:ea typeface="Calibri"/>
                <a:cs typeface="Calibri"/>
                <a:sym typeface="Calibri"/>
              </a:rPr>
              <a:t>    Jimmy Simpson Jr., </a:t>
            </a:r>
            <a:r>
              <a:rPr lang="en-US" sz="2100">
                <a:solidFill>
                  <a:srgbClr val="073763"/>
                </a:solidFill>
                <a:latin typeface="Calibri"/>
                <a:ea typeface="Calibri"/>
                <a:cs typeface="Calibri"/>
                <a:sym typeface="Calibri"/>
              </a:rPr>
              <a:t>Partnerships, YouthTruth Student Survey</a:t>
            </a:r>
            <a:endParaRPr sz="2100">
              <a:solidFill>
                <a:srgbClr val="07376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61F4A"/>
              </a:solidFill>
              <a:latin typeface="Calibri"/>
              <a:ea typeface="Calibri"/>
              <a:cs typeface="Calibri"/>
              <a:sym typeface="Calibri"/>
            </a:endParaRPr>
          </a:p>
        </p:txBody>
      </p:sp>
      <p:pic>
        <p:nvPicPr>
          <p:cNvPr id="93" name="Google Shape;93;p13"/>
          <p:cNvPicPr preferRelativeResize="0"/>
          <p:nvPr/>
        </p:nvPicPr>
        <p:blipFill>
          <a:blip r:embed="rId3">
            <a:alphaModFix/>
          </a:blip>
          <a:stretch>
            <a:fillRect/>
          </a:stretch>
        </p:blipFill>
        <p:spPr>
          <a:xfrm>
            <a:off x="3069375" y="5501252"/>
            <a:ext cx="2852849" cy="1066575"/>
          </a:xfrm>
          <a:prstGeom prst="rect">
            <a:avLst/>
          </a:prstGeom>
          <a:noFill/>
          <a:ln>
            <a:noFill/>
          </a:ln>
        </p:spPr>
      </p:pic>
      <p:pic>
        <p:nvPicPr>
          <p:cNvPr id="94" name="Google Shape;94;p13"/>
          <p:cNvPicPr preferRelativeResize="0"/>
          <p:nvPr/>
        </p:nvPicPr>
        <p:blipFill>
          <a:blip r:embed="rId4">
            <a:alphaModFix/>
          </a:blip>
          <a:stretch>
            <a:fillRect/>
          </a:stretch>
        </p:blipFill>
        <p:spPr>
          <a:xfrm>
            <a:off x="6059775" y="5579386"/>
            <a:ext cx="2688779" cy="1014475"/>
          </a:xfrm>
          <a:prstGeom prst="rect">
            <a:avLst/>
          </a:prstGeom>
          <a:noFill/>
          <a:ln>
            <a:noFill/>
          </a:ln>
        </p:spPr>
      </p:pic>
      <p:pic>
        <p:nvPicPr>
          <p:cNvPr id="95" name="Google Shape;95;p13"/>
          <p:cNvPicPr preferRelativeResize="0"/>
          <p:nvPr/>
        </p:nvPicPr>
        <p:blipFill>
          <a:blip r:embed="rId5">
            <a:alphaModFix/>
          </a:blip>
          <a:stretch>
            <a:fillRect/>
          </a:stretch>
        </p:blipFill>
        <p:spPr>
          <a:xfrm>
            <a:off x="232175" y="5673175"/>
            <a:ext cx="2547026" cy="722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p:nvPr/>
        </p:nvSpPr>
        <p:spPr>
          <a:xfrm>
            <a:off x="204960" y="1097077"/>
            <a:ext cx="8763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Lato"/>
              <a:buNone/>
            </a:pPr>
            <a:r>
              <a:rPr lang="en-US" sz="2800" b="0" i="1" u="none" strike="noStrike" cap="none">
                <a:solidFill>
                  <a:srgbClr val="000000"/>
                </a:solidFill>
                <a:latin typeface="Lato"/>
                <a:ea typeface="Lato"/>
                <a:cs typeface="Lato"/>
                <a:sym typeface="Lato"/>
              </a:rPr>
              <a:t>“I really feel like part of my school’s community.”</a:t>
            </a:r>
            <a:endParaRPr/>
          </a:p>
        </p:txBody>
      </p:sp>
      <p:pic>
        <p:nvPicPr>
          <p:cNvPr id="186" name="Google Shape;186;p22"/>
          <p:cNvPicPr preferRelativeResize="0"/>
          <p:nvPr/>
        </p:nvPicPr>
        <p:blipFill rotWithShape="1">
          <a:blip r:embed="rId3">
            <a:alphaModFix/>
          </a:blip>
          <a:srcRect r="6550"/>
          <a:stretch/>
        </p:blipFill>
        <p:spPr>
          <a:xfrm>
            <a:off x="0" y="3124200"/>
            <a:ext cx="9144000" cy="1962900"/>
          </a:xfrm>
          <a:prstGeom prst="rect">
            <a:avLst/>
          </a:prstGeom>
          <a:noFill/>
          <a:ln>
            <a:noFill/>
          </a:ln>
        </p:spPr>
      </p:pic>
      <p:sp>
        <p:nvSpPr>
          <p:cNvPr id="187" name="Google Shape;187;p22"/>
          <p:cNvSpPr/>
          <p:nvPr/>
        </p:nvSpPr>
        <p:spPr>
          <a:xfrm>
            <a:off x="134675" y="3268100"/>
            <a:ext cx="2638200" cy="990600"/>
          </a:xfrm>
          <a:prstGeom prst="ellipse">
            <a:avLst/>
          </a:prstGeom>
          <a:noFill/>
          <a:ln w="63500" cap="flat" cmpd="sng">
            <a:solidFill>
              <a:srgbClr val="288FB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3"/>
          <p:cNvPicPr preferRelativeResize="0"/>
          <p:nvPr/>
        </p:nvPicPr>
        <p:blipFill rotWithShape="1">
          <a:blip r:embed="rId3">
            <a:alphaModFix/>
          </a:blip>
          <a:srcRect b="54883"/>
          <a:stretch/>
        </p:blipFill>
        <p:spPr>
          <a:xfrm>
            <a:off x="152400" y="2586733"/>
            <a:ext cx="8902846" cy="799018"/>
          </a:xfrm>
          <a:prstGeom prst="rect">
            <a:avLst/>
          </a:prstGeom>
          <a:noFill/>
          <a:ln>
            <a:noFill/>
          </a:ln>
        </p:spPr>
      </p:pic>
      <p:pic>
        <p:nvPicPr>
          <p:cNvPr id="194" name="Google Shape;194;p23"/>
          <p:cNvPicPr preferRelativeResize="0"/>
          <p:nvPr/>
        </p:nvPicPr>
        <p:blipFill rotWithShape="1">
          <a:blip r:embed="rId4">
            <a:alphaModFix/>
          </a:blip>
          <a:srcRect l="53344" t="67631" r="29932" b="15296"/>
          <a:stretch/>
        </p:blipFill>
        <p:spPr>
          <a:xfrm>
            <a:off x="4343400" y="4637389"/>
            <a:ext cx="4046837" cy="2220611"/>
          </a:xfrm>
          <a:prstGeom prst="rect">
            <a:avLst/>
          </a:prstGeom>
          <a:noFill/>
          <a:ln>
            <a:noFill/>
          </a:ln>
        </p:spPr>
      </p:pic>
      <p:sp>
        <p:nvSpPr>
          <p:cNvPr id="195" name="Google Shape;195;p23"/>
          <p:cNvSpPr/>
          <p:nvPr/>
        </p:nvSpPr>
        <p:spPr>
          <a:xfrm>
            <a:off x="381000" y="959250"/>
            <a:ext cx="81660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Lato"/>
              <a:buNone/>
            </a:pPr>
            <a:r>
              <a:rPr lang="en-US" sz="3200" b="0" i="1" u="none" strike="noStrike" cap="none">
                <a:solidFill>
                  <a:srgbClr val="000000"/>
                </a:solidFill>
                <a:latin typeface="Lato"/>
                <a:ea typeface="Lato"/>
                <a:cs typeface="Lato"/>
                <a:sym typeface="Lato"/>
              </a:rPr>
              <a:t>“I really feel like part of my school’s community.”</a:t>
            </a:r>
            <a:endParaRPr/>
          </a:p>
        </p:txBody>
      </p:sp>
      <p:pic>
        <p:nvPicPr>
          <p:cNvPr id="196" name="Google Shape;196;p23"/>
          <p:cNvPicPr preferRelativeResize="0"/>
          <p:nvPr/>
        </p:nvPicPr>
        <p:blipFill rotWithShape="1">
          <a:blip r:embed="rId3">
            <a:alphaModFix/>
          </a:blip>
          <a:srcRect t="44450"/>
          <a:stretch/>
        </p:blipFill>
        <p:spPr>
          <a:xfrm>
            <a:off x="158578" y="3385751"/>
            <a:ext cx="8902846" cy="983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p:nvPr/>
        </p:nvSpPr>
        <p:spPr>
          <a:xfrm>
            <a:off x="778926" y="3535680"/>
            <a:ext cx="8229600" cy="1603358"/>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E68328"/>
              </a:buClr>
              <a:buSzPts val="2800"/>
              <a:buFont typeface="Merriweather Sans"/>
              <a:buChar char="➔"/>
            </a:pPr>
            <a:r>
              <a:rPr lang="en-US" sz="2800" dirty="0">
                <a:solidFill>
                  <a:schemeClr val="dk1"/>
                </a:solidFill>
                <a:latin typeface="Source Sans Pro"/>
                <a:ea typeface="Source Sans Pro"/>
                <a:cs typeface="Source Sans Pro"/>
                <a:sym typeface="Source Sans Pro"/>
              </a:rPr>
              <a:t>   </a:t>
            </a:r>
            <a:r>
              <a:rPr lang="en-US" sz="2800" b="0" i="0" u="none" strike="noStrike" cap="none" dirty="0">
                <a:solidFill>
                  <a:schemeClr val="dk1"/>
                </a:solidFill>
                <a:latin typeface="Source Sans Pro"/>
                <a:ea typeface="Source Sans Pro"/>
                <a:cs typeface="Source Sans Pro"/>
                <a:sym typeface="Source Sans Pro"/>
              </a:rPr>
              <a:t>Valid and reliable questions</a:t>
            </a:r>
            <a:endParaRPr dirty="0"/>
          </a:p>
        </p:txBody>
      </p:sp>
      <p:sp>
        <p:nvSpPr>
          <p:cNvPr id="142" name="Google Shape;142;p17"/>
          <p:cNvSpPr/>
          <p:nvPr/>
        </p:nvSpPr>
        <p:spPr>
          <a:xfrm>
            <a:off x="778927" y="2115012"/>
            <a:ext cx="6400800" cy="1126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68328"/>
              </a:buClr>
              <a:buSzPts val="2800"/>
              <a:buFont typeface="Source Sans Pro"/>
              <a:buNone/>
            </a:pPr>
            <a:r>
              <a:rPr lang="en-US" sz="2800" b="0" i="0" u="none" strike="noStrike" cap="none" dirty="0">
                <a:solidFill>
                  <a:srgbClr val="000000"/>
                </a:solidFill>
                <a:latin typeface="Source Sans Pro"/>
                <a:ea typeface="Source Sans Pro"/>
                <a:cs typeface="Source Sans Pro"/>
                <a:sym typeface="Source Sans Pro"/>
              </a:rPr>
              <a:t/>
            </a:r>
            <a:br>
              <a:rPr lang="en-US" sz="2800" b="0" i="0" u="none" strike="noStrike" cap="none" dirty="0">
                <a:solidFill>
                  <a:srgbClr val="000000"/>
                </a:solidFill>
                <a:latin typeface="Source Sans Pro"/>
                <a:ea typeface="Source Sans Pro"/>
                <a:cs typeface="Source Sans Pro"/>
                <a:sym typeface="Source Sans Pro"/>
              </a:rPr>
            </a:br>
            <a:endParaRPr sz="2800" b="0" i="0" u="none" strike="noStrike" cap="none" dirty="0">
              <a:solidFill>
                <a:srgbClr val="000000"/>
              </a:solidFill>
              <a:latin typeface="Source Sans Pro"/>
              <a:ea typeface="Source Sans Pro"/>
              <a:cs typeface="Source Sans Pro"/>
              <a:sym typeface="Source Sans Pro"/>
            </a:endParaRPr>
          </a:p>
          <a:p>
            <a:pPr marL="0" marR="0" lvl="0" indent="-177800" algn="l" rtl="0">
              <a:lnSpc>
                <a:spcPct val="80000"/>
              </a:lnSpc>
              <a:spcBef>
                <a:spcPts val="0"/>
              </a:spcBef>
              <a:spcAft>
                <a:spcPts val="0"/>
              </a:spcAft>
              <a:buClr>
                <a:srgbClr val="E68328"/>
              </a:buClr>
              <a:buSzPts val="2800"/>
              <a:buFont typeface="Merriweather Sans"/>
              <a:buChar char="➔"/>
            </a:pPr>
            <a:r>
              <a:rPr lang="en-US" sz="2800" b="0" i="0" u="none" strike="noStrike" cap="none" dirty="0">
                <a:solidFill>
                  <a:srgbClr val="000000"/>
                </a:solidFill>
                <a:latin typeface="Source Sans Pro"/>
                <a:ea typeface="Source Sans Pro"/>
                <a:cs typeface="Source Sans Pro"/>
                <a:sym typeface="Source Sans Pro"/>
              </a:rPr>
              <a:t>   Quick turnaround</a:t>
            </a:r>
            <a:endParaRPr sz="2800" b="0" i="0" u="none" strike="noStrike" cap="none" dirty="0">
              <a:solidFill>
                <a:srgbClr val="000000"/>
              </a:solidFill>
              <a:latin typeface="Source Sans Pro"/>
              <a:ea typeface="Source Sans Pro"/>
              <a:cs typeface="Source Sans Pro"/>
              <a:sym typeface="Source Sans Pro"/>
            </a:endParaRPr>
          </a:p>
        </p:txBody>
      </p:sp>
      <p:sp>
        <p:nvSpPr>
          <p:cNvPr id="143" name="Google Shape;143;p17"/>
          <p:cNvSpPr/>
          <p:nvPr/>
        </p:nvSpPr>
        <p:spPr>
          <a:xfrm>
            <a:off x="778926" y="4065256"/>
            <a:ext cx="8028600" cy="1988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68328"/>
              </a:buClr>
              <a:buSzPts val="1400"/>
              <a:buFont typeface="Merriweather Sans"/>
              <a:buNone/>
            </a:pPr>
            <a:endParaRPr sz="1400" b="0" i="0" u="none" strike="noStrike" cap="none" dirty="0">
              <a:solidFill>
                <a:srgbClr val="000000"/>
              </a:solidFill>
              <a:latin typeface="Source Sans Pro"/>
              <a:ea typeface="Source Sans Pro"/>
              <a:cs typeface="Source Sans Pro"/>
              <a:sym typeface="Source Sans Pro"/>
            </a:endParaRPr>
          </a:p>
          <a:p>
            <a:pPr marL="0" marR="0" lvl="0" indent="-177800" algn="l" rtl="0">
              <a:lnSpc>
                <a:spcPct val="80000"/>
              </a:lnSpc>
              <a:spcBef>
                <a:spcPts val="0"/>
              </a:spcBef>
              <a:spcAft>
                <a:spcPts val="0"/>
              </a:spcAft>
              <a:buClr>
                <a:srgbClr val="E68328"/>
              </a:buClr>
              <a:buSzPts val="2800"/>
              <a:buFont typeface="Merriweather Sans"/>
              <a:buChar char="➔"/>
            </a:pPr>
            <a:r>
              <a:rPr lang="en-US" sz="2800" b="0" i="0" u="none" strike="noStrike" cap="none" dirty="0">
                <a:solidFill>
                  <a:srgbClr val="000000"/>
                </a:solidFill>
                <a:latin typeface="Source Sans Pro"/>
                <a:ea typeface="Source Sans Pro"/>
                <a:cs typeface="Source Sans Pro"/>
                <a:sym typeface="Source Sans Pro"/>
              </a:rPr>
              <a:t>   Meaningful comparisons</a:t>
            </a:r>
            <a:endParaRPr dirty="0"/>
          </a:p>
          <a:p>
            <a:pPr marL="0" marR="0" lvl="0" indent="457200" algn="l" rtl="0">
              <a:lnSpc>
                <a:spcPct val="80000"/>
              </a:lnSpc>
              <a:spcBef>
                <a:spcPts val="0"/>
              </a:spcBef>
              <a:spcAft>
                <a:spcPts val="0"/>
              </a:spcAft>
              <a:buNone/>
            </a:pPr>
            <a:endParaRPr sz="600" dirty="0">
              <a:latin typeface="Source Sans Pro"/>
              <a:ea typeface="Source Sans Pro"/>
              <a:cs typeface="Source Sans Pro"/>
              <a:sym typeface="Source Sans Pro"/>
            </a:endParaRPr>
          </a:p>
          <a:p>
            <a:pPr marL="0" marR="0" lvl="0" indent="457200" algn="l" rtl="0">
              <a:lnSpc>
                <a:spcPct val="80000"/>
              </a:lnSpc>
              <a:spcBef>
                <a:spcPts val="0"/>
              </a:spcBef>
              <a:spcAft>
                <a:spcPts val="0"/>
              </a:spcAft>
              <a:buNone/>
            </a:pPr>
            <a:r>
              <a:rPr lang="en-US" sz="2400" dirty="0">
                <a:latin typeface="Source Sans Pro"/>
                <a:ea typeface="Source Sans Pro"/>
                <a:cs typeface="Source Sans Pro"/>
                <a:sym typeface="Source Sans Pro"/>
              </a:rPr>
              <a:t>-</a:t>
            </a:r>
            <a:r>
              <a:rPr lang="en-US" sz="2400" b="0" i="0" u="none" strike="noStrike" cap="none" dirty="0">
                <a:solidFill>
                  <a:srgbClr val="000000"/>
                </a:solidFill>
                <a:latin typeface="Source Sans Pro"/>
                <a:ea typeface="Source Sans Pro"/>
                <a:cs typeface="Source Sans Pro"/>
                <a:sym typeface="Source Sans Pro"/>
              </a:rPr>
              <a:t>Across different schools</a:t>
            </a:r>
            <a:endParaRPr sz="2400" dirty="0"/>
          </a:p>
          <a:p>
            <a:pPr marL="0" marR="0" lvl="0" indent="457200" algn="l" rtl="0">
              <a:lnSpc>
                <a:spcPct val="80000"/>
              </a:lnSpc>
              <a:spcBef>
                <a:spcPts val="0"/>
              </a:spcBef>
              <a:spcAft>
                <a:spcPts val="0"/>
              </a:spcAft>
              <a:buNone/>
            </a:pPr>
            <a:r>
              <a:rPr lang="en-US" sz="2400" dirty="0">
                <a:latin typeface="Source Sans Pro"/>
                <a:ea typeface="Source Sans Pro"/>
                <a:cs typeface="Source Sans Pro"/>
                <a:sym typeface="Source Sans Pro"/>
              </a:rPr>
              <a:t>-</a:t>
            </a:r>
            <a:r>
              <a:rPr lang="en-US" sz="2400" b="0" i="0" u="none" strike="noStrike" cap="none" dirty="0">
                <a:solidFill>
                  <a:srgbClr val="000000"/>
                </a:solidFill>
                <a:latin typeface="Source Sans Pro"/>
                <a:ea typeface="Source Sans Pro"/>
                <a:cs typeface="Source Sans Pro"/>
                <a:sym typeface="Source Sans Pro"/>
              </a:rPr>
              <a:t>Across different student demographics</a:t>
            </a:r>
            <a:endParaRPr sz="2400" b="0" i="0" u="none" strike="noStrike" cap="none" dirty="0">
              <a:solidFill>
                <a:srgbClr val="000000"/>
              </a:solidFill>
              <a:latin typeface="Arial"/>
              <a:ea typeface="Arial"/>
              <a:cs typeface="Arial"/>
              <a:sym typeface="Arial"/>
            </a:endParaRPr>
          </a:p>
          <a:p>
            <a:pPr marL="0" marR="0" lvl="2" indent="0" algn="l" rtl="0">
              <a:lnSpc>
                <a:spcPct val="80000"/>
              </a:lnSpc>
              <a:spcBef>
                <a:spcPts val="0"/>
              </a:spcBef>
              <a:spcAft>
                <a:spcPts val="0"/>
              </a:spcAft>
              <a:buClr>
                <a:srgbClr val="E68328"/>
              </a:buClr>
              <a:buSzPts val="2800"/>
              <a:buFont typeface="Merriweather Sans"/>
              <a:buNone/>
            </a:pPr>
            <a:endParaRPr sz="2800" b="0" i="0" u="none" strike="noStrike" cap="none" dirty="0">
              <a:solidFill>
                <a:srgbClr val="000000"/>
              </a:solidFill>
              <a:latin typeface="Arial"/>
              <a:ea typeface="Arial"/>
              <a:cs typeface="Arial"/>
              <a:sym typeface="Arial"/>
            </a:endParaRPr>
          </a:p>
        </p:txBody>
      </p:sp>
      <p:sp>
        <p:nvSpPr>
          <p:cNvPr id="144" name="Google Shape;144;p17"/>
          <p:cNvSpPr/>
          <p:nvPr/>
        </p:nvSpPr>
        <p:spPr>
          <a:xfrm>
            <a:off x="157783" y="1070689"/>
            <a:ext cx="89238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What makes student perception data </a:t>
            </a:r>
            <a:r>
              <a:rPr lang="en-US" sz="3600" b="1" i="0" u="none" strike="noStrike" cap="none">
                <a:solidFill>
                  <a:srgbClr val="000000"/>
                </a:solidFill>
                <a:latin typeface="Arial"/>
                <a:ea typeface="Arial"/>
                <a:cs typeface="Arial"/>
                <a:sym typeface="Arial"/>
              </a:rPr>
              <a:t>actionable? </a:t>
            </a:r>
            <a:endParaRPr sz="36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842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p:nvPr/>
        </p:nvSpPr>
        <p:spPr>
          <a:xfrm>
            <a:off x="0" y="1013459"/>
            <a:ext cx="9144000" cy="685124"/>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F47E1A"/>
              </a:buClr>
              <a:buSzPts val="3600"/>
              <a:buFont typeface="Calibri"/>
              <a:buNone/>
            </a:pPr>
            <a:r>
              <a:rPr lang="en-US" sz="3600" b="1" i="0" u="none" strike="noStrike" cap="none">
                <a:solidFill>
                  <a:srgbClr val="F47E1A"/>
                </a:solidFill>
                <a:latin typeface="Calibri"/>
                <a:ea typeface="Calibri"/>
                <a:cs typeface="Calibri"/>
                <a:sym typeface="Calibri"/>
              </a:rPr>
              <a:t>Amens. </a:t>
            </a:r>
            <a:r>
              <a:rPr lang="en-US" sz="3600" b="1" i="0" u="none" strike="noStrike" cap="none">
                <a:solidFill>
                  <a:srgbClr val="9BBB59"/>
                </a:solidFill>
                <a:latin typeface="Calibri"/>
                <a:ea typeface="Calibri"/>
                <a:cs typeface="Calibri"/>
                <a:sym typeface="Calibri"/>
              </a:rPr>
              <a:t>Epiphanies. </a:t>
            </a:r>
            <a:r>
              <a:rPr lang="en-US" sz="3600" b="1" i="0" u="none" strike="noStrike" cap="none">
                <a:solidFill>
                  <a:srgbClr val="7F7F7F"/>
                </a:solidFill>
                <a:latin typeface="Calibri"/>
                <a:ea typeface="Calibri"/>
                <a:cs typeface="Calibri"/>
                <a:sym typeface="Calibri"/>
              </a:rPr>
              <a:t>Questions.</a:t>
            </a:r>
            <a:r>
              <a:rPr lang="en-US" sz="3600" b="1" i="0" u="none" strike="noStrike" cap="none">
                <a:solidFill>
                  <a:srgbClr val="245971"/>
                </a:solidFill>
                <a:latin typeface="Calibri"/>
                <a:ea typeface="Calibri"/>
                <a:cs typeface="Calibri"/>
                <a:sym typeface="Calibri"/>
              </a:rPr>
              <a:t> Feedback.</a:t>
            </a:r>
            <a:endParaRPr sz="1400" b="0" i="0" u="none" strike="noStrike" cap="none">
              <a:solidFill>
                <a:srgbClr val="000000"/>
              </a:solidFill>
              <a:latin typeface="Arial"/>
              <a:ea typeface="Arial"/>
              <a:cs typeface="Arial"/>
              <a:sym typeface="Arial"/>
            </a:endParaRPr>
          </a:p>
        </p:txBody>
      </p:sp>
      <p:grpSp>
        <p:nvGrpSpPr>
          <p:cNvPr id="212" name="Google Shape;212;p25"/>
          <p:cNvGrpSpPr/>
          <p:nvPr/>
        </p:nvGrpSpPr>
        <p:grpSpPr>
          <a:xfrm>
            <a:off x="2052510" y="2042837"/>
            <a:ext cx="2286000" cy="2103120"/>
            <a:chOff x="-2545845" y="2869824"/>
            <a:chExt cx="2743200" cy="2743200"/>
          </a:xfrm>
        </p:grpSpPr>
        <p:sp>
          <p:nvSpPr>
            <p:cNvPr id="213" name="Google Shape;213;p25"/>
            <p:cNvSpPr/>
            <p:nvPr/>
          </p:nvSpPr>
          <p:spPr>
            <a:xfrm>
              <a:off x="-2545845" y="2869824"/>
              <a:ext cx="2743200" cy="2743200"/>
            </a:xfrm>
            <a:prstGeom prst="roundRect">
              <a:avLst>
                <a:gd name="adj" fmla="val 16667"/>
              </a:avLst>
            </a:prstGeom>
            <a:solidFill>
              <a:srgbClr val="F99C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214" name="Google Shape;214;p25"/>
            <p:cNvPicPr preferRelativeResize="0"/>
            <p:nvPr/>
          </p:nvPicPr>
          <p:blipFill rotWithShape="1">
            <a:blip r:embed="rId3">
              <a:alphaModFix/>
            </a:blip>
            <a:srcRect/>
            <a:stretch/>
          </p:blipFill>
          <p:spPr>
            <a:xfrm>
              <a:off x="-2001793" y="2962572"/>
              <a:ext cx="2049780" cy="2049780"/>
            </a:xfrm>
            <a:prstGeom prst="rect">
              <a:avLst/>
            </a:prstGeom>
            <a:noFill/>
            <a:ln>
              <a:noFill/>
            </a:ln>
          </p:spPr>
        </p:pic>
        <p:sp>
          <p:nvSpPr>
            <p:cNvPr id="215" name="Google Shape;215;p25"/>
            <p:cNvSpPr/>
            <p:nvPr/>
          </p:nvSpPr>
          <p:spPr>
            <a:xfrm>
              <a:off x="-2545845" y="4890041"/>
              <a:ext cx="2743199" cy="63587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liked…”</a:t>
              </a:r>
              <a:endParaRPr sz="1400" b="0" i="0" u="none" strike="noStrike" cap="none">
                <a:solidFill>
                  <a:srgbClr val="000000"/>
                </a:solidFill>
                <a:latin typeface="Arial"/>
                <a:ea typeface="Arial"/>
                <a:cs typeface="Arial"/>
                <a:sym typeface="Arial"/>
              </a:endParaRPr>
            </a:p>
          </p:txBody>
        </p:sp>
      </p:grpSp>
      <p:grpSp>
        <p:nvGrpSpPr>
          <p:cNvPr id="216" name="Google Shape;216;p25"/>
          <p:cNvGrpSpPr/>
          <p:nvPr/>
        </p:nvGrpSpPr>
        <p:grpSpPr>
          <a:xfrm>
            <a:off x="2050576" y="4443260"/>
            <a:ext cx="2286001" cy="2103120"/>
            <a:chOff x="4649059" y="3273371"/>
            <a:chExt cx="2743201" cy="2743200"/>
          </a:xfrm>
        </p:grpSpPr>
        <p:grpSp>
          <p:nvGrpSpPr>
            <p:cNvPr id="217" name="Google Shape;217;p25"/>
            <p:cNvGrpSpPr/>
            <p:nvPr/>
          </p:nvGrpSpPr>
          <p:grpSpPr>
            <a:xfrm>
              <a:off x="4649059" y="3273371"/>
              <a:ext cx="2743200" cy="2743200"/>
              <a:chOff x="4649059" y="1115387"/>
              <a:chExt cx="2286000" cy="2286000"/>
            </a:xfrm>
          </p:grpSpPr>
          <p:sp>
            <p:nvSpPr>
              <p:cNvPr id="218" name="Google Shape;218;p25"/>
              <p:cNvSpPr/>
              <p:nvPr/>
            </p:nvSpPr>
            <p:spPr>
              <a:xfrm>
                <a:off x="4649059" y="1115387"/>
                <a:ext cx="2286000" cy="22860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219" name="Google Shape;219;p25"/>
              <p:cNvPicPr preferRelativeResize="0"/>
              <p:nvPr/>
            </p:nvPicPr>
            <p:blipFill rotWithShape="1">
              <a:blip r:embed="rId4">
                <a:alphaModFix/>
              </a:blip>
              <a:srcRect/>
              <a:stretch/>
            </p:blipFill>
            <p:spPr>
              <a:xfrm>
                <a:off x="5027689" y="1137767"/>
                <a:ext cx="1758126" cy="1758126"/>
              </a:xfrm>
              <a:prstGeom prst="rect">
                <a:avLst/>
              </a:prstGeom>
              <a:noFill/>
              <a:ln>
                <a:noFill/>
              </a:ln>
            </p:spPr>
          </p:pic>
        </p:grpSp>
        <p:sp>
          <p:nvSpPr>
            <p:cNvPr id="220" name="Google Shape;220;p25"/>
            <p:cNvSpPr/>
            <p:nvPr/>
          </p:nvSpPr>
          <p:spPr>
            <a:xfrm>
              <a:off x="4649060" y="5293713"/>
              <a:ext cx="2743200" cy="63587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wonder…”</a:t>
              </a:r>
              <a:endParaRPr sz="1400" b="0" i="0" u="none" strike="noStrike" cap="none">
                <a:solidFill>
                  <a:srgbClr val="000000"/>
                </a:solidFill>
                <a:latin typeface="Arial"/>
                <a:ea typeface="Arial"/>
                <a:cs typeface="Arial"/>
                <a:sym typeface="Arial"/>
              </a:endParaRPr>
            </a:p>
          </p:txBody>
        </p:sp>
      </p:grpSp>
      <p:grpSp>
        <p:nvGrpSpPr>
          <p:cNvPr id="221" name="Google Shape;221;p25"/>
          <p:cNvGrpSpPr/>
          <p:nvPr/>
        </p:nvGrpSpPr>
        <p:grpSpPr>
          <a:xfrm>
            <a:off x="4623248" y="2052016"/>
            <a:ext cx="2286000" cy="2103120"/>
            <a:chOff x="-2580797" y="304619"/>
            <a:chExt cx="2743200" cy="2743200"/>
          </a:xfrm>
        </p:grpSpPr>
        <p:sp>
          <p:nvSpPr>
            <p:cNvPr id="222" name="Google Shape;222;p25"/>
            <p:cNvSpPr/>
            <p:nvPr/>
          </p:nvSpPr>
          <p:spPr>
            <a:xfrm>
              <a:off x="-2580797" y="304619"/>
              <a:ext cx="2743200" cy="27432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223" name="Google Shape;223;p25"/>
            <p:cNvPicPr preferRelativeResize="0"/>
            <p:nvPr/>
          </p:nvPicPr>
          <p:blipFill rotWithShape="1">
            <a:blip r:embed="rId5">
              <a:alphaModFix/>
            </a:blip>
            <a:srcRect/>
            <a:stretch/>
          </p:blipFill>
          <p:spPr>
            <a:xfrm>
              <a:off x="-2249485" y="385395"/>
              <a:ext cx="2011680" cy="2011680"/>
            </a:xfrm>
            <a:prstGeom prst="rect">
              <a:avLst/>
            </a:prstGeom>
            <a:noFill/>
            <a:ln>
              <a:noFill/>
            </a:ln>
          </p:spPr>
        </p:pic>
        <p:sp>
          <p:nvSpPr>
            <p:cNvPr id="224" name="Google Shape;224;p25"/>
            <p:cNvSpPr/>
            <p:nvPr/>
          </p:nvSpPr>
          <p:spPr>
            <a:xfrm>
              <a:off x="-2378431" y="2244067"/>
              <a:ext cx="2506386" cy="63587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learned…”</a:t>
              </a:r>
              <a:endParaRPr sz="1400" b="0" i="0" u="none" strike="noStrike" cap="none">
                <a:solidFill>
                  <a:srgbClr val="000000"/>
                </a:solidFill>
                <a:latin typeface="Arial"/>
                <a:ea typeface="Arial"/>
                <a:cs typeface="Arial"/>
                <a:sym typeface="Arial"/>
              </a:endParaRPr>
            </a:p>
          </p:txBody>
        </p:sp>
      </p:grpSp>
      <p:grpSp>
        <p:nvGrpSpPr>
          <p:cNvPr id="225" name="Google Shape;225;p25"/>
          <p:cNvGrpSpPr/>
          <p:nvPr/>
        </p:nvGrpSpPr>
        <p:grpSpPr>
          <a:xfrm>
            <a:off x="4592606" y="4466037"/>
            <a:ext cx="2286000" cy="2103121"/>
            <a:chOff x="2043521" y="3361338"/>
            <a:chExt cx="2743200" cy="2743200"/>
          </a:xfrm>
        </p:grpSpPr>
        <p:sp>
          <p:nvSpPr>
            <p:cNvPr id="226" name="Google Shape;226;p25"/>
            <p:cNvSpPr/>
            <p:nvPr/>
          </p:nvSpPr>
          <p:spPr>
            <a:xfrm>
              <a:off x="2043521" y="3361338"/>
              <a:ext cx="2743200" cy="2743200"/>
            </a:xfrm>
            <a:prstGeom prst="roundRect">
              <a:avLst>
                <a:gd name="adj" fmla="val 16667"/>
              </a:avLst>
            </a:prstGeom>
            <a:solidFill>
              <a:srgbClr val="278F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227" name="Google Shape;227;p25"/>
            <p:cNvPicPr preferRelativeResize="0"/>
            <p:nvPr/>
          </p:nvPicPr>
          <p:blipFill rotWithShape="1">
            <a:blip r:embed="rId6">
              <a:alphaModFix/>
            </a:blip>
            <a:srcRect/>
            <a:stretch/>
          </p:blipFill>
          <p:spPr>
            <a:xfrm>
              <a:off x="2409281" y="3456094"/>
              <a:ext cx="2011680" cy="2011680"/>
            </a:xfrm>
            <a:prstGeom prst="rect">
              <a:avLst/>
            </a:prstGeom>
            <a:noFill/>
            <a:ln>
              <a:noFill/>
            </a:ln>
          </p:spPr>
        </p:pic>
        <p:sp>
          <p:nvSpPr>
            <p:cNvPr id="228" name="Google Shape;228;p25"/>
            <p:cNvSpPr/>
            <p:nvPr/>
          </p:nvSpPr>
          <p:spPr>
            <a:xfrm>
              <a:off x="2043521" y="5342528"/>
              <a:ext cx="2743200" cy="63587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suggest…”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6"/>
          <p:cNvPicPr preferRelativeResize="0"/>
          <p:nvPr/>
        </p:nvPicPr>
        <p:blipFill>
          <a:blip r:embed="rId3">
            <a:alphaModFix/>
          </a:blip>
          <a:stretch>
            <a:fillRect/>
          </a:stretch>
        </p:blipFill>
        <p:spPr>
          <a:xfrm>
            <a:off x="142200" y="1324475"/>
            <a:ext cx="8859599" cy="503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7"/>
          <p:cNvPicPr preferRelativeResize="0"/>
          <p:nvPr/>
        </p:nvPicPr>
        <p:blipFill>
          <a:blip r:embed="rId3">
            <a:alphaModFix/>
          </a:blip>
          <a:stretch>
            <a:fillRect/>
          </a:stretch>
        </p:blipFill>
        <p:spPr>
          <a:xfrm>
            <a:off x="259775" y="1260763"/>
            <a:ext cx="8624450" cy="4336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8"/>
          <p:cNvPicPr preferRelativeResize="0"/>
          <p:nvPr/>
        </p:nvPicPr>
        <p:blipFill>
          <a:blip r:embed="rId3">
            <a:alphaModFix/>
          </a:blip>
          <a:stretch>
            <a:fillRect/>
          </a:stretch>
        </p:blipFill>
        <p:spPr>
          <a:xfrm>
            <a:off x="152400" y="1223350"/>
            <a:ext cx="8991601" cy="4729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9"/>
          <p:cNvPicPr preferRelativeResize="0"/>
          <p:nvPr/>
        </p:nvPicPr>
        <p:blipFill>
          <a:blip r:embed="rId3">
            <a:alphaModFix/>
          </a:blip>
          <a:stretch>
            <a:fillRect/>
          </a:stretch>
        </p:blipFill>
        <p:spPr>
          <a:xfrm>
            <a:off x="237250" y="874750"/>
            <a:ext cx="8391525" cy="5049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0"/>
          <p:cNvPicPr preferRelativeResize="0"/>
          <p:nvPr/>
        </p:nvPicPr>
        <p:blipFill>
          <a:blip r:embed="rId3">
            <a:alphaModFix/>
          </a:blip>
          <a:stretch>
            <a:fillRect/>
          </a:stretch>
        </p:blipFill>
        <p:spPr>
          <a:xfrm>
            <a:off x="51250" y="2022750"/>
            <a:ext cx="9041501" cy="3708031"/>
          </a:xfrm>
          <a:prstGeom prst="rect">
            <a:avLst/>
          </a:prstGeom>
          <a:noFill/>
          <a:ln>
            <a:noFill/>
          </a:ln>
        </p:spPr>
      </p:pic>
      <p:cxnSp>
        <p:nvCxnSpPr>
          <p:cNvPr id="259" name="Google Shape;259;p30"/>
          <p:cNvCxnSpPr/>
          <p:nvPr/>
        </p:nvCxnSpPr>
        <p:spPr>
          <a:xfrm flipH="1">
            <a:off x="972475" y="1221975"/>
            <a:ext cx="1695900" cy="18954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1"/>
          <p:cNvPicPr preferRelativeResize="0"/>
          <p:nvPr/>
        </p:nvPicPr>
        <p:blipFill>
          <a:blip r:embed="rId3">
            <a:alphaModFix/>
          </a:blip>
          <a:stretch>
            <a:fillRect/>
          </a:stretch>
        </p:blipFill>
        <p:spPr>
          <a:xfrm>
            <a:off x="201763" y="1219550"/>
            <a:ext cx="8740475" cy="4983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4"/>
          <p:cNvPicPr preferRelativeResize="0"/>
          <p:nvPr/>
        </p:nvPicPr>
        <p:blipFill rotWithShape="1">
          <a:blip r:embed="rId3">
            <a:alphaModFix/>
          </a:blip>
          <a:srcRect/>
          <a:stretch/>
        </p:blipFill>
        <p:spPr>
          <a:xfrm>
            <a:off x="2414936" y="873720"/>
            <a:ext cx="4466528" cy="5627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2"/>
          <p:cNvPicPr preferRelativeResize="0"/>
          <p:nvPr/>
        </p:nvPicPr>
        <p:blipFill>
          <a:blip r:embed="rId3">
            <a:alphaModFix/>
          </a:blip>
          <a:stretch>
            <a:fillRect/>
          </a:stretch>
        </p:blipFill>
        <p:spPr>
          <a:xfrm>
            <a:off x="689775" y="894500"/>
            <a:ext cx="8009000" cy="596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title"/>
          </p:nvPr>
        </p:nvSpPr>
        <p:spPr>
          <a:xfrm>
            <a:off x="457200" y="763386"/>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NCSD Equity Stance</a:t>
            </a:r>
            <a:endParaRPr/>
          </a:p>
        </p:txBody>
      </p:sp>
      <p:sp>
        <p:nvSpPr>
          <p:cNvPr id="278" name="Google Shape;278;p33"/>
          <p:cNvSpPr txBox="1">
            <a:spLocks noGrp="1"/>
          </p:cNvSpPr>
          <p:nvPr>
            <p:ph type="body" idx="1"/>
          </p:nvPr>
        </p:nvSpPr>
        <p:spPr>
          <a:xfrm>
            <a:off x="457200" y="1546472"/>
            <a:ext cx="8229600" cy="5311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sz="1800" b="1">
                <a:latin typeface="Arial"/>
                <a:ea typeface="Arial"/>
                <a:cs typeface="Arial"/>
                <a:sym typeface="Arial"/>
              </a:rPr>
              <a:t>As a North Clackamas community we:</a:t>
            </a:r>
            <a:endParaRPr sz="1800" b="1">
              <a:latin typeface="Arial"/>
              <a:ea typeface="Arial"/>
              <a:cs typeface="Arial"/>
              <a:sym typeface="Arial"/>
            </a:endParaRPr>
          </a:p>
          <a:p>
            <a:pPr marL="0" lvl="0" indent="0" algn="l" rtl="0">
              <a:spcBef>
                <a:spcPts val="640"/>
              </a:spcBef>
              <a:spcAft>
                <a:spcPts val="0"/>
              </a:spcAft>
              <a:buClr>
                <a:schemeClr val="dk1"/>
              </a:buClr>
              <a:buSzPts val="1100"/>
              <a:buFont typeface="Arial"/>
              <a:buNone/>
            </a:pPr>
            <a:r>
              <a:rPr lang="en-US" sz="1800" b="1">
                <a:latin typeface="Arial"/>
                <a:ea typeface="Arial"/>
                <a:cs typeface="Arial"/>
                <a:sym typeface="Arial"/>
              </a:rPr>
              <a:t> </a:t>
            </a:r>
            <a:endParaRPr sz="1800" b="1">
              <a:latin typeface="Arial"/>
              <a:ea typeface="Arial"/>
              <a:cs typeface="Arial"/>
              <a:sym typeface="Arial"/>
            </a:endParaRPr>
          </a:p>
          <a:p>
            <a:pPr marL="0" lvl="0" indent="0" algn="l" rtl="0">
              <a:spcBef>
                <a:spcPts val="640"/>
              </a:spcBef>
              <a:spcAft>
                <a:spcPts val="0"/>
              </a:spcAft>
              <a:buClr>
                <a:schemeClr val="dk1"/>
              </a:buClr>
              <a:buSzPts val="1100"/>
              <a:buFont typeface="Arial"/>
              <a:buNone/>
            </a:pPr>
            <a:r>
              <a:rPr lang="en-US" sz="1800">
                <a:latin typeface="Arial"/>
                <a:ea typeface="Arial"/>
                <a:cs typeface="Arial"/>
                <a:sym typeface="Arial"/>
              </a:rPr>
              <a:t>·      </a:t>
            </a:r>
            <a:r>
              <a:rPr lang="en-US" sz="1800" b="1">
                <a:latin typeface="Arial"/>
                <a:ea typeface="Arial"/>
                <a:cs typeface="Arial"/>
                <a:sym typeface="Arial"/>
              </a:rPr>
              <a:t>embrace and affirm the identity of each student inclusive of race, ethnicity, family economics, mobility, language, marital status, gender, sexual orientation, gender identity, disability, initial proficiencies, and religion.</a:t>
            </a:r>
            <a:endParaRPr sz="1800" b="1">
              <a:latin typeface="Arial"/>
              <a:ea typeface="Arial"/>
              <a:cs typeface="Arial"/>
              <a:sym typeface="Arial"/>
            </a:endParaRPr>
          </a:p>
          <a:p>
            <a:pPr marL="0" lvl="0" indent="0" algn="l" rtl="0">
              <a:spcBef>
                <a:spcPts val="640"/>
              </a:spcBef>
              <a:spcAft>
                <a:spcPts val="0"/>
              </a:spcAft>
              <a:buClr>
                <a:schemeClr val="dk1"/>
              </a:buClr>
              <a:buSzPts val="1100"/>
              <a:buFont typeface="Arial"/>
              <a:buNone/>
            </a:pPr>
            <a:r>
              <a:rPr lang="en-US" sz="1800" b="1">
                <a:latin typeface="Arial"/>
                <a:ea typeface="Arial"/>
                <a:cs typeface="Arial"/>
                <a:sym typeface="Arial"/>
              </a:rPr>
              <a:t> </a:t>
            </a:r>
            <a:endParaRPr sz="1800" b="1">
              <a:latin typeface="Arial"/>
              <a:ea typeface="Arial"/>
              <a:cs typeface="Arial"/>
              <a:sym typeface="Arial"/>
            </a:endParaRPr>
          </a:p>
          <a:p>
            <a:pPr marL="0" lvl="0" indent="0" algn="l" rtl="0">
              <a:spcBef>
                <a:spcPts val="640"/>
              </a:spcBef>
              <a:spcAft>
                <a:spcPts val="0"/>
              </a:spcAft>
              <a:buClr>
                <a:schemeClr val="dk1"/>
              </a:buClr>
              <a:buSzPts val="1100"/>
              <a:buFont typeface="Arial"/>
              <a:buNone/>
            </a:pPr>
            <a:r>
              <a:rPr lang="en-US" sz="1800">
                <a:latin typeface="Arial"/>
                <a:ea typeface="Arial"/>
                <a:cs typeface="Arial"/>
                <a:sym typeface="Arial"/>
              </a:rPr>
              <a:t>·      </a:t>
            </a:r>
            <a:r>
              <a:rPr lang="en-US" sz="1800" b="1">
                <a:latin typeface="Arial"/>
                <a:ea typeface="Arial"/>
                <a:cs typeface="Arial"/>
                <a:sym typeface="Arial"/>
              </a:rPr>
              <a:t>cultivate a school system where outcomes cannot be predicted based on a component of a student’s identity and where the achievement and graduation gap has closed between students from historically marginalized populations and those who have traditionally experienced success.</a:t>
            </a:r>
            <a:endParaRPr sz="1800" b="1">
              <a:latin typeface="Arial"/>
              <a:ea typeface="Arial"/>
              <a:cs typeface="Arial"/>
              <a:sym typeface="Arial"/>
            </a:endParaRPr>
          </a:p>
          <a:p>
            <a:pPr marL="0" lvl="0" indent="0" algn="l" rtl="0">
              <a:spcBef>
                <a:spcPts val="640"/>
              </a:spcBef>
              <a:spcAft>
                <a:spcPts val="0"/>
              </a:spcAft>
              <a:buClr>
                <a:schemeClr val="dk1"/>
              </a:buClr>
              <a:buSzPts val="1100"/>
              <a:buFont typeface="Arial"/>
              <a:buNone/>
            </a:pPr>
            <a:r>
              <a:rPr lang="en-US" sz="1800" b="1">
                <a:latin typeface="Arial"/>
                <a:ea typeface="Arial"/>
                <a:cs typeface="Arial"/>
                <a:sym typeface="Arial"/>
              </a:rPr>
              <a:t> </a:t>
            </a:r>
            <a:endParaRPr sz="1800" b="1">
              <a:latin typeface="Arial"/>
              <a:ea typeface="Arial"/>
              <a:cs typeface="Arial"/>
              <a:sym typeface="Arial"/>
            </a:endParaRPr>
          </a:p>
          <a:p>
            <a:pPr marL="0" lvl="0" indent="0" algn="l" rtl="0">
              <a:spcBef>
                <a:spcPts val="640"/>
              </a:spcBef>
              <a:spcAft>
                <a:spcPts val="0"/>
              </a:spcAft>
              <a:buClr>
                <a:schemeClr val="dk1"/>
              </a:buClr>
              <a:buSzPts val="1100"/>
              <a:buFont typeface="Arial"/>
              <a:buNone/>
            </a:pPr>
            <a:r>
              <a:rPr lang="en-US" sz="1800">
                <a:latin typeface="Arial"/>
                <a:ea typeface="Arial"/>
                <a:cs typeface="Arial"/>
                <a:sym typeface="Arial"/>
              </a:rPr>
              <a:t>·      </a:t>
            </a:r>
            <a:r>
              <a:rPr lang="en-US" sz="1800" b="1">
                <a:latin typeface="Arial"/>
                <a:ea typeface="Arial"/>
                <a:cs typeface="Arial"/>
                <a:sym typeface="Arial"/>
              </a:rPr>
              <a:t>know the work of identifying and removing systemic barriers that perpetuate disparities and disproportionate outcomes for students in historically marginalized groups is the responsibility of each person in our system.</a:t>
            </a:r>
            <a:endParaRPr sz="1800" b="1">
              <a:latin typeface="Arial"/>
              <a:ea typeface="Arial"/>
              <a:cs typeface="Arial"/>
              <a:sym typeface="Arial"/>
            </a:endParaRPr>
          </a:p>
          <a:p>
            <a:pPr marL="0" lvl="0" indent="0" algn="l" rtl="0">
              <a:spcBef>
                <a:spcPts val="640"/>
              </a:spcBef>
              <a:spcAft>
                <a:spcPts val="0"/>
              </a:spcAft>
              <a:buClr>
                <a:schemeClr val="dk1"/>
              </a:buClr>
              <a:buSzPts val="1100"/>
              <a:buFont typeface="Arial"/>
              <a:buNone/>
            </a:pPr>
            <a:r>
              <a:rPr lang="en-US" sz="1100" b="1">
                <a:latin typeface="Arial"/>
                <a:ea typeface="Arial"/>
                <a:cs typeface="Arial"/>
                <a:sym typeface="Arial"/>
              </a:rPr>
              <a:t> </a:t>
            </a:r>
            <a:endParaRPr sz="1100" b="1">
              <a:latin typeface="Arial"/>
              <a:ea typeface="Arial"/>
              <a:cs typeface="Arial"/>
              <a:sym typeface="Arial"/>
            </a:endParaRPr>
          </a:p>
          <a:p>
            <a:pPr marL="0" lvl="0" indent="0" algn="l" rtl="0">
              <a:spcBef>
                <a:spcPts val="64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4"/>
          <p:cNvSpPr txBox="1">
            <a:spLocks noGrp="1"/>
          </p:cNvSpPr>
          <p:nvPr>
            <p:ph type="ctrTitle"/>
          </p:nvPr>
        </p:nvSpPr>
        <p:spPr>
          <a:xfrm>
            <a:off x="402000" y="932229"/>
            <a:ext cx="7772400" cy="147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Taking Action</a:t>
            </a:r>
            <a:endParaRPr/>
          </a:p>
        </p:txBody>
      </p:sp>
      <p:sp>
        <p:nvSpPr>
          <p:cNvPr id="285" name="Google Shape;285;p34"/>
          <p:cNvSpPr txBox="1">
            <a:spLocks noGrp="1"/>
          </p:cNvSpPr>
          <p:nvPr>
            <p:ph type="subTitle" idx="1"/>
          </p:nvPr>
        </p:nvSpPr>
        <p:spPr>
          <a:xfrm>
            <a:off x="693675" y="2207175"/>
            <a:ext cx="7543800" cy="35157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Share data with all stakeholders. “We hear you” is a must.</a:t>
            </a:r>
            <a:endParaRPr/>
          </a:p>
          <a:p>
            <a:pPr marL="457200" lvl="0" indent="-431800" algn="l" rtl="0">
              <a:spcBef>
                <a:spcPts val="0"/>
              </a:spcBef>
              <a:spcAft>
                <a:spcPts val="0"/>
              </a:spcAft>
              <a:buSzPts val="3200"/>
              <a:buChar char="●"/>
            </a:pPr>
            <a:r>
              <a:rPr lang="en-US"/>
              <a:t>Set goals based on the data, disaggregated  student groups. </a:t>
            </a:r>
            <a:endParaRPr/>
          </a:p>
          <a:p>
            <a:pPr marL="457200" lvl="0" indent="-431800" algn="l" rtl="0">
              <a:spcBef>
                <a:spcPts val="0"/>
              </a:spcBef>
              <a:spcAft>
                <a:spcPts val="0"/>
              </a:spcAft>
              <a:buSzPts val="3200"/>
              <a:buChar char="●"/>
            </a:pPr>
            <a:r>
              <a:rPr lang="en-US"/>
              <a:t>Monitor progress, report out, continue to take action.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457200" y="763386"/>
            <a:ext cx="8229600" cy="1143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b="1">
                <a:solidFill>
                  <a:srgbClr val="222222"/>
                </a:solidFill>
                <a:highlight>
                  <a:srgbClr val="FFFFFF"/>
                </a:highlight>
                <a:latin typeface="Arial"/>
                <a:ea typeface="Arial"/>
                <a:cs typeface="Arial"/>
                <a:sym typeface="Arial"/>
              </a:rPr>
              <a:t>Community and Government Relations</a:t>
            </a:r>
            <a:endParaRPr/>
          </a:p>
        </p:txBody>
      </p:sp>
      <p:sp>
        <p:nvSpPr>
          <p:cNvPr id="292" name="Google Shape;292;p35"/>
          <p:cNvSpPr txBox="1">
            <a:spLocks noGrp="1"/>
          </p:cNvSpPr>
          <p:nvPr>
            <p:ph type="body" idx="1"/>
          </p:nvPr>
        </p:nvSpPr>
        <p:spPr>
          <a:xfrm>
            <a:off x="457200" y="1906386"/>
            <a:ext cx="8229600" cy="4024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a:solidFill>
                  <a:srgbClr val="222222"/>
                </a:solidFill>
                <a:highlight>
                  <a:srgbClr val="FFFFFF"/>
                </a:highlight>
                <a:latin typeface="Arial"/>
                <a:ea typeface="Arial"/>
                <a:cs typeface="Arial"/>
                <a:sym typeface="Arial"/>
              </a:rPr>
              <a:t>“We have changed our approach to communicating about racialized incidents in schools. When we have to send a letter to parents informing them of a racialized event, we make sure we call out the behavior and the language and not sugar coat the incident.”</a:t>
            </a:r>
            <a:endParaRPr sz="3000">
              <a:solidFill>
                <a:srgbClr val="222222"/>
              </a:solidFill>
              <a:highlight>
                <a:srgbClr val="FFFFFF"/>
              </a:highlight>
              <a:latin typeface="Arial"/>
              <a:ea typeface="Arial"/>
              <a:cs typeface="Arial"/>
              <a:sym typeface="Arial"/>
            </a:endParaRPr>
          </a:p>
          <a:p>
            <a:pPr marL="0" lvl="0" indent="0" algn="l" rtl="0">
              <a:spcBef>
                <a:spcPts val="64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p:nvPr/>
        </p:nvSpPr>
        <p:spPr>
          <a:xfrm>
            <a:off x="0" y="1013459"/>
            <a:ext cx="9144000" cy="6852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F47E1A"/>
              </a:buClr>
              <a:buSzPts val="3600"/>
              <a:buFont typeface="Calibri"/>
              <a:buNone/>
            </a:pPr>
            <a:r>
              <a:rPr lang="en-US" sz="3600" b="1" i="0" u="none" strike="noStrike" cap="none">
                <a:solidFill>
                  <a:srgbClr val="F47E1A"/>
                </a:solidFill>
                <a:latin typeface="Calibri"/>
                <a:ea typeface="Calibri"/>
                <a:cs typeface="Calibri"/>
                <a:sym typeface="Calibri"/>
              </a:rPr>
              <a:t>Amens. </a:t>
            </a:r>
            <a:r>
              <a:rPr lang="en-US" sz="3600" b="1" i="0" u="none" strike="noStrike" cap="none">
                <a:solidFill>
                  <a:srgbClr val="9BBB59"/>
                </a:solidFill>
                <a:latin typeface="Calibri"/>
                <a:ea typeface="Calibri"/>
                <a:cs typeface="Calibri"/>
                <a:sym typeface="Calibri"/>
              </a:rPr>
              <a:t>Epiphanies. </a:t>
            </a:r>
            <a:r>
              <a:rPr lang="en-US" sz="3600" b="1" i="0" u="none" strike="noStrike" cap="none">
                <a:solidFill>
                  <a:srgbClr val="7F7F7F"/>
                </a:solidFill>
                <a:latin typeface="Calibri"/>
                <a:ea typeface="Calibri"/>
                <a:cs typeface="Calibri"/>
                <a:sym typeface="Calibri"/>
              </a:rPr>
              <a:t>Questions.</a:t>
            </a:r>
            <a:r>
              <a:rPr lang="en-US" sz="3600" b="1" i="0" u="none" strike="noStrike" cap="none">
                <a:solidFill>
                  <a:srgbClr val="245971"/>
                </a:solidFill>
                <a:latin typeface="Calibri"/>
                <a:ea typeface="Calibri"/>
                <a:cs typeface="Calibri"/>
                <a:sym typeface="Calibri"/>
              </a:rPr>
              <a:t> Feedback.</a:t>
            </a:r>
            <a:endParaRPr sz="1400" b="0" i="0" u="none" strike="noStrike" cap="none">
              <a:solidFill>
                <a:srgbClr val="000000"/>
              </a:solidFill>
              <a:latin typeface="Arial"/>
              <a:ea typeface="Arial"/>
              <a:cs typeface="Arial"/>
              <a:sym typeface="Arial"/>
            </a:endParaRPr>
          </a:p>
        </p:txBody>
      </p:sp>
      <p:grpSp>
        <p:nvGrpSpPr>
          <p:cNvPr id="299" name="Google Shape;299;p36"/>
          <p:cNvGrpSpPr/>
          <p:nvPr/>
        </p:nvGrpSpPr>
        <p:grpSpPr>
          <a:xfrm>
            <a:off x="2052595" y="2042933"/>
            <a:ext cx="2285909" cy="2103211"/>
            <a:chOff x="-2545845" y="2869824"/>
            <a:chExt cx="2743200" cy="2743200"/>
          </a:xfrm>
        </p:grpSpPr>
        <p:sp>
          <p:nvSpPr>
            <p:cNvPr id="300" name="Google Shape;300;p36"/>
            <p:cNvSpPr/>
            <p:nvPr/>
          </p:nvSpPr>
          <p:spPr>
            <a:xfrm>
              <a:off x="-2545845" y="2869824"/>
              <a:ext cx="2743200" cy="2743200"/>
            </a:xfrm>
            <a:prstGeom prst="roundRect">
              <a:avLst>
                <a:gd name="adj" fmla="val 16667"/>
              </a:avLst>
            </a:prstGeom>
            <a:solidFill>
              <a:srgbClr val="F99C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01" name="Google Shape;301;p36"/>
            <p:cNvPicPr preferRelativeResize="0"/>
            <p:nvPr/>
          </p:nvPicPr>
          <p:blipFill rotWithShape="1">
            <a:blip r:embed="rId3">
              <a:alphaModFix/>
            </a:blip>
            <a:srcRect/>
            <a:stretch/>
          </p:blipFill>
          <p:spPr>
            <a:xfrm>
              <a:off x="-2001793" y="2962572"/>
              <a:ext cx="2049780" cy="2049780"/>
            </a:xfrm>
            <a:prstGeom prst="rect">
              <a:avLst/>
            </a:prstGeom>
            <a:noFill/>
            <a:ln>
              <a:noFill/>
            </a:ln>
          </p:spPr>
        </p:pic>
        <p:sp>
          <p:nvSpPr>
            <p:cNvPr id="302" name="Google Shape;302;p36"/>
            <p:cNvSpPr/>
            <p:nvPr/>
          </p:nvSpPr>
          <p:spPr>
            <a:xfrm>
              <a:off x="-2545845" y="4890041"/>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liked…”</a:t>
              </a:r>
              <a:endParaRPr sz="1400" b="0" i="0" u="none" strike="noStrike" cap="none">
                <a:solidFill>
                  <a:srgbClr val="000000"/>
                </a:solidFill>
                <a:latin typeface="Arial"/>
                <a:ea typeface="Arial"/>
                <a:cs typeface="Arial"/>
                <a:sym typeface="Arial"/>
              </a:endParaRPr>
            </a:p>
          </p:txBody>
        </p:sp>
      </p:grpSp>
      <p:grpSp>
        <p:nvGrpSpPr>
          <p:cNvPr id="303" name="Google Shape;303;p36"/>
          <p:cNvGrpSpPr/>
          <p:nvPr/>
        </p:nvGrpSpPr>
        <p:grpSpPr>
          <a:xfrm>
            <a:off x="2050421" y="4443369"/>
            <a:ext cx="2285910" cy="2103211"/>
            <a:chOff x="4649059" y="3273371"/>
            <a:chExt cx="2743201" cy="2743200"/>
          </a:xfrm>
        </p:grpSpPr>
        <p:grpSp>
          <p:nvGrpSpPr>
            <p:cNvPr id="304" name="Google Shape;304;p36"/>
            <p:cNvGrpSpPr/>
            <p:nvPr/>
          </p:nvGrpSpPr>
          <p:grpSpPr>
            <a:xfrm>
              <a:off x="4649059" y="3273371"/>
              <a:ext cx="2743200" cy="2743200"/>
              <a:chOff x="4649059" y="1115387"/>
              <a:chExt cx="2286000" cy="2286000"/>
            </a:xfrm>
          </p:grpSpPr>
          <p:sp>
            <p:nvSpPr>
              <p:cNvPr id="305" name="Google Shape;305;p36"/>
              <p:cNvSpPr/>
              <p:nvPr/>
            </p:nvSpPr>
            <p:spPr>
              <a:xfrm>
                <a:off x="4649059" y="1115387"/>
                <a:ext cx="2286000" cy="22860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06" name="Google Shape;306;p36"/>
              <p:cNvPicPr preferRelativeResize="0"/>
              <p:nvPr/>
            </p:nvPicPr>
            <p:blipFill rotWithShape="1">
              <a:blip r:embed="rId4">
                <a:alphaModFix/>
              </a:blip>
              <a:srcRect/>
              <a:stretch/>
            </p:blipFill>
            <p:spPr>
              <a:xfrm>
                <a:off x="5027689" y="1137767"/>
                <a:ext cx="1758126" cy="1758126"/>
              </a:xfrm>
              <a:prstGeom prst="rect">
                <a:avLst/>
              </a:prstGeom>
              <a:noFill/>
              <a:ln>
                <a:noFill/>
              </a:ln>
            </p:spPr>
          </p:pic>
        </p:grpSp>
        <p:sp>
          <p:nvSpPr>
            <p:cNvPr id="307" name="Google Shape;307;p36"/>
            <p:cNvSpPr/>
            <p:nvPr/>
          </p:nvSpPr>
          <p:spPr>
            <a:xfrm>
              <a:off x="4649060" y="5293713"/>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wonder…”</a:t>
              </a:r>
              <a:endParaRPr sz="1400" b="0" i="0" u="none" strike="noStrike" cap="none">
                <a:solidFill>
                  <a:srgbClr val="000000"/>
                </a:solidFill>
                <a:latin typeface="Arial"/>
                <a:ea typeface="Arial"/>
                <a:cs typeface="Arial"/>
                <a:sym typeface="Arial"/>
              </a:endParaRPr>
            </a:p>
          </p:txBody>
        </p:sp>
      </p:grpSp>
      <p:grpSp>
        <p:nvGrpSpPr>
          <p:cNvPr id="308" name="Google Shape;308;p36"/>
          <p:cNvGrpSpPr/>
          <p:nvPr/>
        </p:nvGrpSpPr>
        <p:grpSpPr>
          <a:xfrm>
            <a:off x="4623334" y="2052026"/>
            <a:ext cx="2285909" cy="2103211"/>
            <a:chOff x="-2580797" y="304619"/>
            <a:chExt cx="2743200" cy="2743200"/>
          </a:xfrm>
        </p:grpSpPr>
        <p:sp>
          <p:nvSpPr>
            <p:cNvPr id="309" name="Google Shape;309;p36"/>
            <p:cNvSpPr/>
            <p:nvPr/>
          </p:nvSpPr>
          <p:spPr>
            <a:xfrm>
              <a:off x="-2580797" y="304619"/>
              <a:ext cx="2743200" cy="27432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10" name="Google Shape;310;p36"/>
            <p:cNvPicPr preferRelativeResize="0"/>
            <p:nvPr/>
          </p:nvPicPr>
          <p:blipFill rotWithShape="1">
            <a:blip r:embed="rId5">
              <a:alphaModFix/>
            </a:blip>
            <a:srcRect/>
            <a:stretch/>
          </p:blipFill>
          <p:spPr>
            <a:xfrm>
              <a:off x="-2249485" y="385395"/>
              <a:ext cx="2011680" cy="2011680"/>
            </a:xfrm>
            <a:prstGeom prst="rect">
              <a:avLst/>
            </a:prstGeom>
            <a:noFill/>
            <a:ln>
              <a:noFill/>
            </a:ln>
          </p:spPr>
        </p:pic>
        <p:sp>
          <p:nvSpPr>
            <p:cNvPr id="311" name="Google Shape;311;p36"/>
            <p:cNvSpPr/>
            <p:nvPr/>
          </p:nvSpPr>
          <p:spPr>
            <a:xfrm>
              <a:off x="-2378431" y="2244067"/>
              <a:ext cx="25065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learned…”</a:t>
              </a:r>
              <a:endParaRPr sz="1400" b="0" i="0" u="none" strike="noStrike" cap="none">
                <a:solidFill>
                  <a:srgbClr val="000000"/>
                </a:solidFill>
                <a:latin typeface="Arial"/>
                <a:ea typeface="Arial"/>
                <a:cs typeface="Arial"/>
                <a:sym typeface="Arial"/>
              </a:endParaRPr>
            </a:p>
          </p:txBody>
        </p:sp>
      </p:grpSp>
      <p:grpSp>
        <p:nvGrpSpPr>
          <p:cNvPr id="312" name="Google Shape;312;p36"/>
          <p:cNvGrpSpPr/>
          <p:nvPr/>
        </p:nvGrpSpPr>
        <p:grpSpPr>
          <a:xfrm>
            <a:off x="4592538" y="4466148"/>
            <a:ext cx="2285909" cy="2103211"/>
            <a:chOff x="2043521" y="3361338"/>
            <a:chExt cx="2743200" cy="2743200"/>
          </a:xfrm>
        </p:grpSpPr>
        <p:sp>
          <p:nvSpPr>
            <p:cNvPr id="313" name="Google Shape;313;p36"/>
            <p:cNvSpPr/>
            <p:nvPr/>
          </p:nvSpPr>
          <p:spPr>
            <a:xfrm>
              <a:off x="2043521" y="3361338"/>
              <a:ext cx="2743200" cy="2743200"/>
            </a:xfrm>
            <a:prstGeom prst="roundRect">
              <a:avLst>
                <a:gd name="adj" fmla="val 16667"/>
              </a:avLst>
            </a:prstGeom>
            <a:solidFill>
              <a:srgbClr val="278F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14" name="Google Shape;314;p36"/>
            <p:cNvPicPr preferRelativeResize="0"/>
            <p:nvPr/>
          </p:nvPicPr>
          <p:blipFill rotWithShape="1">
            <a:blip r:embed="rId6">
              <a:alphaModFix/>
            </a:blip>
            <a:srcRect/>
            <a:stretch/>
          </p:blipFill>
          <p:spPr>
            <a:xfrm>
              <a:off x="2409281" y="3456094"/>
              <a:ext cx="2011680" cy="2011680"/>
            </a:xfrm>
            <a:prstGeom prst="rect">
              <a:avLst/>
            </a:prstGeom>
            <a:noFill/>
            <a:ln>
              <a:noFill/>
            </a:ln>
          </p:spPr>
        </p:pic>
        <p:sp>
          <p:nvSpPr>
            <p:cNvPr id="315" name="Google Shape;315;p36"/>
            <p:cNvSpPr/>
            <p:nvPr/>
          </p:nvSpPr>
          <p:spPr>
            <a:xfrm>
              <a:off x="2043521" y="5342528"/>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suggest…”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a:spLocks noGrp="1"/>
          </p:cNvSpPr>
          <p:nvPr>
            <p:ph type="subTitle" idx="1"/>
          </p:nvPr>
        </p:nvSpPr>
        <p:spPr>
          <a:xfrm>
            <a:off x="1083700" y="4433575"/>
            <a:ext cx="7149000" cy="9984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4200">
                <a:solidFill>
                  <a:srgbClr val="000000"/>
                </a:solidFill>
              </a:rPr>
              <a:t>Rowe Middle School’s Story</a:t>
            </a:r>
            <a:endParaRPr sz="4200">
              <a:solidFill>
                <a:srgbClr val="000000"/>
              </a:solidFill>
            </a:endParaRPr>
          </a:p>
        </p:txBody>
      </p:sp>
      <p:pic>
        <p:nvPicPr>
          <p:cNvPr id="322" name="Google Shape;322;p37"/>
          <p:cNvPicPr preferRelativeResize="0"/>
          <p:nvPr/>
        </p:nvPicPr>
        <p:blipFill>
          <a:blip r:embed="rId3">
            <a:alphaModFix/>
          </a:blip>
          <a:stretch>
            <a:fillRect/>
          </a:stretch>
        </p:blipFill>
        <p:spPr>
          <a:xfrm>
            <a:off x="0" y="778675"/>
            <a:ext cx="9144000" cy="3107524"/>
          </a:xfrm>
          <a:prstGeom prst="rect">
            <a:avLst/>
          </a:prstGeom>
          <a:noFill/>
          <a:ln>
            <a:noFill/>
          </a:ln>
        </p:spPr>
      </p:pic>
      <p:pic>
        <p:nvPicPr>
          <p:cNvPr id="323" name="Google Shape;323;p37"/>
          <p:cNvPicPr preferRelativeResize="0"/>
          <p:nvPr/>
        </p:nvPicPr>
        <p:blipFill>
          <a:blip r:embed="rId4">
            <a:alphaModFix/>
          </a:blip>
          <a:stretch>
            <a:fillRect/>
          </a:stretch>
        </p:blipFill>
        <p:spPr>
          <a:xfrm>
            <a:off x="0" y="4433587"/>
            <a:ext cx="1285875" cy="1285875"/>
          </a:xfrm>
          <a:prstGeom prst="rect">
            <a:avLst/>
          </a:prstGeom>
          <a:noFill/>
          <a:ln>
            <a:noFill/>
          </a:ln>
        </p:spPr>
      </p:pic>
      <p:pic>
        <p:nvPicPr>
          <p:cNvPr id="324" name="Google Shape;324;p37"/>
          <p:cNvPicPr preferRelativeResize="0"/>
          <p:nvPr/>
        </p:nvPicPr>
        <p:blipFill>
          <a:blip r:embed="rId4">
            <a:alphaModFix/>
          </a:blip>
          <a:stretch>
            <a:fillRect/>
          </a:stretch>
        </p:blipFill>
        <p:spPr>
          <a:xfrm>
            <a:off x="7858125" y="4433587"/>
            <a:ext cx="1285875" cy="1285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8"/>
          <p:cNvSpPr txBox="1">
            <a:spLocks noGrp="1"/>
          </p:cNvSpPr>
          <p:nvPr>
            <p:ph type="title"/>
          </p:nvPr>
        </p:nvSpPr>
        <p:spPr>
          <a:xfrm>
            <a:off x="457200" y="763386"/>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Why:</a:t>
            </a:r>
            <a:endParaRPr/>
          </a:p>
        </p:txBody>
      </p:sp>
      <p:sp>
        <p:nvSpPr>
          <p:cNvPr id="331" name="Google Shape;331;p38"/>
          <p:cNvSpPr txBox="1">
            <a:spLocks noGrp="1"/>
          </p:cNvSpPr>
          <p:nvPr>
            <p:ph type="body" idx="1"/>
          </p:nvPr>
        </p:nvSpPr>
        <p:spPr>
          <a:xfrm>
            <a:off x="457200" y="1906386"/>
            <a:ext cx="8229600" cy="4024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latin typeface="Verdana"/>
                <a:ea typeface="Verdana"/>
                <a:cs typeface="Verdana"/>
                <a:sym typeface="Verdana"/>
              </a:rPr>
              <a:t>Rowe’s Mission</a:t>
            </a:r>
            <a:endParaRPr sz="1800"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800">
                <a:latin typeface="Verdana"/>
                <a:ea typeface="Verdana"/>
                <a:cs typeface="Verdana"/>
                <a:sym typeface="Verdana"/>
              </a:rPr>
              <a:t>Through meaningful relationships and challenging, exploratory, integrative, and relevant curriculum for each student and staff member, we prepare graduates who are inspired and empowered to strengthen the quality of life in our local and global communities.</a:t>
            </a:r>
            <a:endParaRPr sz="18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8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800">
                <a:latin typeface="Verdana"/>
                <a:ea typeface="Verdana"/>
                <a:cs typeface="Verdana"/>
                <a:sym typeface="Verdana"/>
              </a:rPr>
              <a:t>Each student is known by </a:t>
            </a:r>
            <a:r>
              <a:rPr lang="en-US" sz="1800" b="1">
                <a:latin typeface="Verdana"/>
                <a:ea typeface="Verdana"/>
                <a:cs typeface="Verdana"/>
                <a:sym typeface="Verdana"/>
              </a:rPr>
              <a:t>NAME, STRENGTH, and NEED.</a:t>
            </a:r>
            <a:endParaRPr sz="1800"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800">
                <a:latin typeface="Verdana"/>
                <a:ea typeface="Verdana"/>
                <a:cs typeface="Verdana"/>
                <a:sym typeface="Verdana"/>
              </a:rPr>
              <a:t>Each classroom is </a:t>
            </a:r>
            <a:r>
              <a:rPr lang="en-US" sz="1800" b="1">
                <a:latin typeface="Verdana"/>
                <a:ea typeface="Verdana"/>
                <a:cs typeface="Verdana"/>
                <a:sym typeface="Verdana"/>
              </a:rPr>
              <a:t>SAFE, CALM, and PREDICTABLE.	</a:t>
            </a:r>
            <a:r>
              <a:rPr lang="en-US" sz="1200" b="1">
                <a:latin typeface="Verdana"/>
                <a:ea typeface="Verdana"/>
                <a:cs typeface="Verdana"/>
                <a:sym typeface="Verdana"/>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457200" y="763386"/>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Why:</a:t>
            </a:r>
            <a:endParaRPr/>
          </a:p>
        </p:txBody>
      </p:sp>
      <p:sp>
        <p:nvSpPr>
          <p:cNvPr id="338" name="Google Shape;338;p39"/>
          <p:cNvSpPr txBox="1">
            <a:spLocks noGrp="1"/>
          </p:cNvSpPr>
          <p:nvPr>
            <p:ph type="body" idx="1"/>
          </p:nvPr>
        </p:nvSpPr>
        <p:spPr>
          <a:xfrm>
            <a:off x="457200" y="1906374"/>
            <a:ext cx="8229600" cy="2848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a:latin typeface="Verdana"/>
                <a:ea typeface="Verdana"/>
                <a:cs typeface="Verdana"/>
                <a:sym typeface="Verdana"/>
              </a:rPr>
              <a:t>Rowe’s Mission</a:t>
            </a:r>
            <a:endParaRPr sz="1800" b="1">
              <a:latin typeface="Verdana"/>
              <a:ea typeface="Verdana"/>
              <a:cs typeface="Verdana"/>
              <a:sym typeface="Verdana"/>
            </a:endParaRPr>
          </a:p>
          <a:p>
            <a:pPr marL="0" lvl="0" indent="0" algn="l" rtl="0">
              <a:lnSpc>
                <a:spcPct val="115000"/>
              </a:lnSpc>
              <a:spcBef>
                <a:spcPts val="0"/>
              </a:spcBef>
              <a:spcAft>
                <a:spcPts val="0"/>
              </a:spcAft>
              <a:buNone/>
            </a:pPr>
            <a:r>
              <a:rPr lang="en-US" sz="1800">
                <a:latin typeface="Verdana"/>
                <a:ea typeface="Verdana"/>
                <a:cs typeface="Verdana"/>
                <a:sym typeface="Verdana"/>
              </a:rPr>
              <a:t>Through </a:t>
            </a:r>
            <a:r>
              <a:rPr lang="en-US" sz="1800">
                <a:highlight>
                  <a:srgbClr val="FFFF00"/>
                </a:highlight>
                <a:latin typeface="Verdana"/>
                <a:ea typeface="Verdana"/>
                <a:cs typeface="Verdana"/>
                <a:sym typeface="Verdana"/>
              </a:rPr>
              <a:t>meaningful relationships</a:t>
            </a:r>
            <a:r>
              <a:rPr lang="en-US" sz="1800">
                <a:latin typeface="Verdana"/>
                <a:ea typeface="Verdana"/>
                <a:cs typeface="Verdana"/>
                <a:sym typeface="Verdana"/>
              </a:rPr>
              <a:t> and </a:t>
            </a:r>
            <a:r>
              <a:rPr lang="en-US" sz="1800">
                <a:highlight>
                  <a:srgbClr val="FFFF00"/>
                </a:highlight>
                <a:latin typeface="Verdana"/>
                <a:ea typeface="Verdana"/>
                <a:cs typeface="Verdana"/>
                <a:sym typeface="Verdana"/>
              </a:rPr>
              <a:t>challenging</a:t>
            </a:r>
            <a:r>
              <a:rPr lang="en-US" sz="1800">
                <a:latin typeface="Verdana"/>
                <a:ea typeface="Verdana"/>
                <a:cs typeface="Verdana"/>
                <a:sym typeface="Verdana"/>
              </a:rPr>
              <a:t>, </a:t>
            </a:r>
            <a:r>
              <a:rPr lang="en-US" sz="1800">
                <a:highlight>
                  <a:srgbClr val="FFFF00"/>
                </a:highlight>
                <a:latin typeface="Verdana"/>
                <a:ea typeface="Verdana"/>
                <a:cs typeface="Verdana"/>
                <a:sym typeface="Verdana"/>
              </a:rPr>
              <a:t>exploratory</a:t>
            </a:r>
            <a:r>
              <a:rPr lang="en-US" sz="1800">
                <a:latin typeface="Verdana"/>
                <a:ea typeface="Verdana"/>
                <a:cs typeface="Verdana"/>
                <a:sym typeface="Verdana"/>
              </a:rPr>
              <a:t>, </a:t>
            </a:r>
            <a:r>
              <a:rPr lang="en-US" sz="1800">
                <a:highlight>
                  <a:srgbClr val="FFFF00"/>
                </a:highlight>
                <a:latin typeface="Verdana"/>
                <a:ea typeface="Verdana"/>
                <a:cs typeface="Verdana"/>
                <a:sym typeface="Verdana"/>
              </a:rPr>
              <a:t>integrative</a:t>
            </a:r>
            <a:r>
              <a:rPr lang="en-US" sz="1800">
                <a:latin typeface="Verdana"/>
                <a:ea typeface="Verdana"/>
                <a:cs typeface="Verdana"/>
                <a:sym typeface="Verdana"/>
              </a:rPr>
              <a:t>, and </a:t>
            </a:r>
            <a:r>
              <a:rPr lang="en-US" sz="1800">
                <a:highlight>
                  <a:srgbClr val="FFFF00"/>
                </a:highlight>
                <a:latin typeface="Verdana"/>
                <a:ea typeface="Verdana"/>
                <a:cs typeface="Verdana"/>
                <a:sym typeface="Verdana"/>
              </a:rPr>
              <a:t>relevant curriculum</a:t>
            </a:r>
            <a:r>
              <a:rPr lang="en-US" sz="1800">
                <a:latin typeface="Verdana"/>
                <a:ea typeface="Verdana"/>
                <a:cs typeface="Verdana"/>
                <a:sym typeface="Verdana"/>
              </a:rPr>
              <a:t> for each student and staff member, we prepare graduates who are </a:t>
            </a:r>
            <a:r>
              <a:rPr lang="en-US" sz="1800">
                <a:highlight>
                  <a:srgbClr val="FFFF00"/>
                </a:highlight>
                <a:latin typeface="Verdana"/>
                <a:ea typeface="Verdana"/>
                <a:cs typeface="Verdana"/>
                <a:sym typeface="Verdana"/>
              </a:rPr>
              <a:t>inspired and empowered</a:t>
            </a:r>
            <a:r>
              <a:rPr lang="en-US" sz="1800">
                <a:latin typeface="Verdana"/>
                <a:ea typeface="Verdana"/>
                <a:cs typeface="Verdana"/>
                <a:sym typeface="Verdana"/>
              </a:rPr>
              <a:t> to strengthen the quality of life in our local and global communities.</a:t>
            </a:r>
            <a:endParaRPr sz="1800">
              <a:latin typeface="Verdana"/>
              <a:ea typeface="Verdana"/>
              <a:cs typeface="Verdana"/>
              <a:sym typeface="Verdana"/>
            </a:endParaRPr>
          </a:p>
          <a:p>
            <a:pPr marL="0" lvl="0" indent="0" algn="l" rtl="0">
              <a:lnSpc>
                <a:spcPct val="115000"/>
              </a:lnSpc>
              <a:spcBef>
                <a:spcPts val="0"/>
              </a:spcBef>
              <a:spcAft>
                <a:spcPts val="0"/>
              </a:spcAft>
              <a:buNone/>
            </a:pPr>
            <a:endParaRPr sz="1800">
              <a:latin typeface="Verdana"/>
              <a:ea typeface="Verdana"/>
              <a:cs typeface="Verdana"/>
              <a:sym typeface="Verdana"/>
            </a:endParaRPr>
          </a:p>
          <a:p>
            <a:pPr marL="0" lvl="0" indent="0" algn="l" rtl="0">
              <a:lnSpc>
                <a:spcPct val="115000"/>
              </a:lnSpc>
              <a:spcBef>
                <a:spcPts val="0"/>
              </a:spcBef>
              <a:spcAft>
                <a:spcPts val="0"/>
              </a:spcAft>
              <a:buNone/>
            </a:pPr>
            <a:r>
              <a:rPr lang="en-US" sz="1800">
                <a:latin typeface="Verdana"/>
                <a:ea typeface="Verdana"/>
                <a:cs typeface="Verdana"/>
                <a:sym typeface="Verdana"/>
              </a:rPr>
              <a:t>Each student is known by </a:t>
            </a:r>
            <a:r>
              <a:rPr lang="en-US" sz="1800" b="1">
                <a:highlight>
                  <a:srgbClr val="FFFF00"/>
                </a:highlight>
                <a:latin typeface="Verdana"/>
                <a:ea typeface="Verdana"/>
                <a:cs typeface="Verdana"/>
                <a:sym typeface="Verdana"/>
              </a:rPr>
              <a:t>NAME, STRENGTH, and NEED</a:t>
            </a:r>
            <a:r>
              <a:rPr lang="en-US" sz="1800" b="1">
                <a:latin typeface="Verdana"/>
                <a:ea typeface="Verdana"/>
                <a:cs typeface="Verdana"/>
                <a:sym typeface="Verdana"/>
              </a:rPr>
              <a:t>.</a:t>
            </a:r>
            <a:endParaRPr sz="1800" b="1">
              <a:latin typeface="Verdana"/>
              <a:ea typeface="Verdana"/>
              <a:cs typeface="Verdana"/>
              <a:sym typeface="Verdana"/>
            </a:endParaRPr>
          </a:p>
          <a:p>
            <a:pPr marL="0" lvl="0" indent="0" algn="l" rtl="0">
              <a:lnSpc>
                <a:spcPct val="115000"/>
              </a:lnSpc>
              <a:spcBef>
                <a:spcPts val="0"/>
              </a:spcBef>
              <a:spcAft>
                <a:spcPts val="0"/>
              </a:spcAft>
              <a:buNone/>
            </a:pPr>
            <a:r>
              <a:rPr lang="en-US" sz="1800">
                <a:latin typeface="Verdana"/>
                <a:ea typeface="Verdana"/>
                <a:cs typeface="Verdana"/>
                <a:sym typeface="Verdana"/>
              </a:rPr>
              <a:t>Each classroom is </a:t>
            </a:r>
            <a:r>
              <a:rPr lang="en-US" sz="1800" b="1">
                <a:highlight>
                  <a:srgbClr val="FFFF00"/>
                </a:highlight>
                <a:latin typeface="Verdana"/>
                <a:ea typeface="Verdana"/>
                <a:cs typeface="Verdana"/>
                <a:sym typeface="Verdana"/>
              </a:rPr>
              <a:t>SAFE, CALM, and PREDICTABLE</a:t>
            </a:r>
            <a:r>
              <a:rPr lang="en-US" sz="1800" b="1">
                <a:latin typeface="Verdana"/>
                <a:ea typeface="Verdana"/>
                <a:cs typeface="Verdana"/>
                <a:sym typeface="Verdana"/>
              </a:rPr>
              <a:t>.</a:t>
            </a:r>
            <a:endParaRPr sz="1800" b="1">
              <a:latin typeface="Verdana"/>
              <a:ea typeface="Verdana"/>
              <a:cs typeface="Verdana"/>
              <a:sym typeface="Verdana"/>
            </a:endParaRPr>
          </a:p>
          <a:p>
            <a:pPr marL="0" lvl="0" indent="0" algn="l" rtl="0">
              <a:lnSpc>
                <a:spcPct val="115000"/>
              </a:lnSpc>
              <a:spcBef>
                <a:spcPts val="0"/>
              </a:spcBef>
              <a:spcAft>
                <a:spcPts val="0"/>
              </a:spcAft>
              <a:buNone/>
            </a:pPr>
            <a:endParaRPr sz="1800" b="1">
              <a:latin typeface="Verdana"/>
              <a:ea typeface="Verdana"/>
              <a:cs typeface="Verdana"/>
              <a:sym typeface="Verdana"/>
            </a:endParaRPr>
          </a:p>
          <a:p>
            <a:pPr marL="0" lvl="0" indent="0" algn="l" rtl="0">
              <a:lnSpc>
                <a:spcPct val="115000"/>
              </a:lnSpc>
              <a:spcBef>
                <a:spcPts val="0"/>
              </a:spcBef>
              <a:spcAft>
                <a:spcPts val="0"/>
              </a:spcAft>
              <a:buNone/>
            </a:pPr>
            <a:endParaRPr sz="1800" b="1">
              <a:latin typeface="Verdana"/>
              <a:ea typeface="Verdana"/>
              <a:cs typeface="Verdana"/>
              <a:sym typeface="Verdana"/>
            </a:endParaRPr>
          </a:p>
          <a:p>
            <a:pPr marL="0" lvl="0" indent="0" algn="l" rtl="0">
              <a:lnSpc>
                <a:spcPct val="115000"/>
              </a:lnSpc>
              <a:spcBef>
                <a:spcPts val="0"/>
              </a:spcBef>
              <a:spcAft>
                <a:spcPts val="0"/>
              </a:spcAft>
              <a:buNone/>
            </a:pPr>
            <a:endParaRPr sz="2400"/>
          </a:p>
        </p:txBody>
      </p:sp>
      <p:sp>
        <p:nvSpPr>
          <p:cNvPr id="339" name="Google Shape;339;p39"/>
          <p:cNvSpPr txBox="1"/>
          <p:nvPr/>
        </p:nvSpPr>
        <p:spPr>
          <a:xfrm>
            <a:off x="457300" y="4997925"/>
            <a:ext cx="8229600" cy="10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i="1">
                <a:solidFill>
                  <a:schemeClr val="dk1"/>
                </a:solidFill>
                <a:latin typeface="Verdana"/>
                <a:ea typeface="Verdana"/>
                <a:cs typeface="Verdana"/>
                <a:sym typeface="Verdana"/>
              </a:rPr>
              <a:t>“You can’t improve what you can’t measure.”</a:t>
            </a:r>
            <a:r>
              <a:rPr lang="en-US" sz="2400" b="1">
                <a:solidFill>
                  <a:schemeClr val="dk1"/>
                </a:solidFill>
                <a:latin typeface="Verdana"/>
                <a:ea typeface="Verdana"/>
                <a:cs typeface="Verdana"/>
                <a:sym typeface="Verdana"/>
              </a:rPr>
              <a:t>	 </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0"/>
          <p:cNvSpPr txBox="1">
            <a:spLocks noGrp="1"/>
          </p:cNvSpPr>
          <p:nvPr>
            <p:ph type="title"/>
          </p:nvPr>
        </p:nvSpPr>
        <p:spPr>
          <a:xfrm>
            <a:off x="457200" y="763386"/>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Path:</a:t>
            </a:r>
            <a:endParaRPr/>
          </a:p>
        </p:txBody>
      </p:sp>
      <p:sp>
        <p:nvSpPr>
          <p:cNvPr id="346" name="Google Shape;346;p40"/>
          <p:cNvSpPr txBox="1">
            <a:spLocks noGrp="1"/>
          </p:cNvSpPr>
          <p:nvPr>
            <p:ph type="body" idx="1"/>
          </p:nvPr>
        </p:nvSpPr>
        <p:spPr>
          <a:xfrm>
            <a:off x="457200" y="1906375"/>
            <a:ext cx="8229600" cy="37479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Timeline:</a:t>
            </a:r>
            <a:endParaRPr/>
          </a:p>
          <a:p>
            <a:pPr marL="457200" lvl="0" indent="-431800" algn="l" rtl="0">
              <a:spcBef>
                <a:spcPts val="640"/>
              </a:spcBef>
              <a:spcAft>
                <a:spcPts val="0"/>
              </a:spcAft>
              <a:buSzPts val="3200"/>
              <a:buChar char="•"/>
            </a:pPr>
            <a:r>
              <a:rPr lang="en-US"/>
              <a:t>1st Survey: June, 2018</a:t>
            </a:r>
            <a:endParaRPr/>
          </a:p>
          <a:p>
            <a:pPr marL="914400" lvl="1" indent="-406400" algn="l" rtl="0">
              <a:spcBef>
                <a:spcPts val="0"/>
              </a:spcBef>
              <a:spcAft>
                <a:spcPts val="0"/>
              </a:spcAft>
              <a:buSzPts val="2800"/>
              <a:buChar char="–"/>
            </a:pPr>
            <a:r>
              <a:rPr lang="en-US"/>
              <a:t>Incorporated into School Improvement Plan</a:t>
            </a:r>
            <a:endParaRPr/>
          </a:p>
          <a:p>
            <a:pPr marL="914400" lvl="1" indent="-406400" algn="l" rtl="0">
              <a:spcBef>
                <a:spcPts val="0"/>
              </a:spcBef>
              <a:spcAft>
                <a:spcPts val="0"/>
              </a:spcAft>
              <a:buSzPts val="2800"/>
              <a:buChar char="–"/>
            </a:pPr>
            <a:r>
              <a:rPr lang="en-US"/>
              <a:t>Presented results to staff: October, 2018</a:t>
            </a:r>
            <a:endParaRPr/>
          </a:p>
          <a:p>
            <a:pPr marL="457200" lvl="0" indent="-431800" algn="l" rtl="0">
              <a:spcBef>
                <a:spcPts val="0"/>
              </a:spcBef>
              <a:spcAft>
                <a:spcPts val="0"/>
              </a:spcAft>
              <a:buSzPts val="3200"/>
              <a:buChar char="•"/>
            </a:pPr>
            <a:r>
              <a:rPr lang="en-US"/>
              <a:t>2nd Survey: February, 2019</a:t>
            </a:r>
            <a:endParaRPr/>
          </a:p>
          <a:p>
            <a:pPr marL="914400" lvl="1" indent="-406400" algn="l" rtl="0">
              <a:spcBef>
                <a:spcPts val="0"/>
              </a:spcBef>
              <a:spcAft>
                <a:spcPts val="0"/>
              </a:spcAft>
              <a:buSzPts val="2800"/>
              <a:buChar char="–"/>
            </a:pPr>
            <a:r>
              <a:rPr lang="en-US"/>
              <a:t>Presented results to staff: June, 2019</a:t>
            </a:r>
            <a:endParaRPr/>
          </a:p>
          <a:p>
            <a:pPr marL="914400" lvl="1" indent="-406400" algn="l" rtl="0">
              <a:spcBef>
                <a:spcPts val="0"/>
              </a:spcBef>
              <a:spcAft>
                <a:spcPts val="0"/>
              </a:spcAft>
              <a:buSzPts val="2800"/>
              <a:buChar char="–"/>
            </a:pPr>
            <a:r>
              <a:rPr lang="en-US"/>
              <a:t>Used as a central data point for SIP planning</a:t>
            </a:r>
            <a:endParaRPr/>
          </a:p>
          <a:p>
            <a:pPr marL="0" lvl="0" indent="0" algn="l" rtl="0">
              <a:spcBef>
                <a:spcPts val="64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1"/>
          <p:cNvSpPr txBox="1">
            <a:spLocks noGrp="1"/>
          </p:cNvSpPr>
          <p:nvPr>
            <p:ph type="title"/>
          </p:nvPr>
        </p:nvSpPr>
        <p:spPr>
          <a:xfrm>
            <a:off x="457200" y="763386"/>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What’s Next?</a:t>
            </a:r>
            <a:endParaRPr/>
          </a:p>
        </p:txBody>
      </p:sp>
      <p:sp>
        <p:nvSpPr>
          <p:cNvPr id="353" name="Google Shape;353;p41"/>
          <p:cNvSpPr txBox="1">
            <a:spLocks noGrp="1"/>
          </p:cNvSpPr>
          <p:nvPr>
            <p:ph type="body" idx="1"/>
          </p:nvPr>
        </p:nvSpPr>
        <p:spPr>
          <a:xfrm>
            <a:off x="457200" y="1906373"/>
            <a:ext cx="8229600" cy="4611900"/>
          </a:xfrm>
          <a:prstGeom prst="rect">
            <a:avLst/>
          </a:prstGeom>
        </p:spPr>
        <p:txBody>
          <a:bodyPr spcFirstLastPara="1" wrap="square" lIns="91425" tIns="91425" rIns="91425" bIns="91425" anchor="t" anchorCtr="0">
            <a:noAutofit/>
          </a:bodyPr>
          <a:lstStyle/>
          <a:p>
            <a:pPr marL="457200" lvl="0" indent="-431800" algn="l" rtl="0">
              <a:lnSpc>
                <a:spcPct val="150000"/>
              </a:lnSpc>
              <a:spcBef>
                <a:spcPts val="640"/>
              </a:spcBef>
              <a:spcAft>
                <a:spcPts val="0"/>
              </a:spcAft>
              <a:buSzPts val="3200"/>
              <a:buChar char="•"/>
            </a:pPr>
            <a:r>
              <a:rPr lang="en-US"/>
              <a:t>Focus on a few areas for improvement.</a:t>
            </a:r>
            <a:endParaRPr/>
          </a:p>
          <a:p>
            <a:pPr marL="457200" lvl="0" indent="-431800" algn="l" rtl="0">
              <a:lnSpc>
                <a:spcPct val="150000"/>
              </a:lnSpc>
              <a:spcBef>
                <a:spcPts val="0"/>
              </a:spcBef>
              <a:spcAft>
                <a:spcPts val="0"/>
              </a:spcAft>
              <a:buSzPts val="3200"/>
              <a:buChar char="•"/>
            </a:pPr>
            <a:r>
              <a:rPr lang="en-US"/>
              <a:t>Monitor long-term trends.</a:t>
            </a:r>
            <a:endParaRPr/>
          </a:p>
          <a:p>
            <a:pPr marL="457200" lvl="0" indent="-431800" algn="l" rtl="0">
              <a:lnSpc>
                <a:spcPct val="150000"/>
              </a:lnSpc>
              <a:spcBef>
                <a:spcPts val="0"/>
              </a:spcBef>
              <a:spcAft>
                <a:spcPts val="0"/>
              </a:spcAft>
              <a:buSzPts val="3200"/>
              <a:buChar char="•"/>
            </a:pPr>
            <a:r>
              <a:rPr lang="en-US"/>
              <a:t>Refine our understanding and our students’ understanding of the questions.</a:t>
            </a:r>
            <a:endParaRPr/>
          </a:p>
          <a:p>
            <a:pPr marL="457200" lvl="0" indent="-431800" algn="l" rtl="0">
              <a:lnSpc>
                <a:spcPct val="100000"/>
              </a:lnSpc>
              <a:spcBef>
                <a:spcPts val="0"/>
              </a:spcBef>
              <a:spcAft>
                <a:spcPts val="0"/>
              </a:spcAft>
              <a:buSzPts val="3200"/>
              <a:buChar char="•"/>
            </a:pPr>
            <a:r>
              <a:rPr lang="en-US"/>
              <a:t>Use this as a springboard to more in-depth ways to get student perspectives.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11"/>
          <p:cNvSpPr txBox="1"/>
          <p:nvPr/>
        </p:nvSpPr>
        <p:spPr>
          <a:xfrm>
            <a:off x="581399" y="1587310"/>
            <a:ext cx="7981200" cy="42117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4800" b="1" i="0" u="none" strike="noStrike" cap="none" dirty="0">
                <a:solidFill>
                  <a:srgbClr val="255A73"/>
                </a:solidFill>
                <a:latin typeface="Lato"/>
                <a:ea typeface="Lato"/>
                <a:cs typeface="Lato"/>
                <a:sym typeface="Lato"/>
              </a:rPr>
              <a:t>1. </a:t>
            </a:r>
            <a:r>
              <a:rPr lang="en-US" sz="2800" b="1" i="0" u="none" strike="noStrike" cap="none" dirty="0">
                <a:solidFill>
                  <a:srgbClr val="255A73"/>
                </a:solidFill>
                <a:latin typeface="Lato"/>
                <a:ea typeface="Lato"/>
                <a:cs typeface="Lato"/>
                <a:sym typeface="Lato"/>
              </a:rPr>
              <a:t>Turn to one person and introduce yourself</a:t>
            </a:r>
            <a:endParaRPr sz="2800" b="1" i="0" u="none" strike="noStrike" cap="none" dirty="0">
              <a:solidFill>
                <a:srgbClr val="255A73"/>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US" sz="2000" b="1" i="0" u="none" strike="noStrike" cap="none" dirty="0">
                <a:solidFill>
                  <a:srgbClr val="255A73"/>
                </a:solidFill>
                <a:latin typeface="Lato"/>
                <a:ea typeface="Lato"/>
                <a:cs typeface="Lato"/>
                <a:sym typeface="Lato"/>
              </a:rPr>
              <a:t>your </a:t>
            </a:r>
            <a:r>
              <a:rPr lang="en-US" sz="2000" b="1" i="0" u="none" strike="noStrike" cap="none" dirty="0">
                <a:solidFill>
                  <a:srgbClr val="F47E1A"/>
                </a:solidFill>
                <a:latin typeface="Lato"/>
                <a:ea typeface="Lato"/>
                <a:cs typeface="Lato"/>
                <a:sym typeface="Lato"/>
              </a:rPr>
              <a:t>name</a:t>
            </a:r>
            <a:endParaRPr sz="2000" b="1" i="0" u="none" strike="noStrike" cap="none" dirty="0">
              <a:solidFill>
                <a:srgbClr val="F47E1A"/>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US" sz="2000" b="1" i="0" u="none" strike="noStrike" cap="none" dirty="0">
                <a:solidFill>
                  <a:srgbClr val="255A73"/>
                </a:solidFill>
                <a:latin typeface="Lato"/>
                <a:ea typeface="Lato"/>
                <a:cs typeface="Lato"/>
                <a:sym typeface="Lato"/>
              </a:rPr>
              <a:t>your </a:t>
            </a:r>
            <a:r>
              <a:rPr lang="en-US" sz="2000" b="1" i="0" u="none" strike="noStrike" cap="none" dirty="0">
                <a:solidFill>
                  <a:srgbClr val="F47E1A"/>
                </a:solidFill>
                <a:latin typeface="Lato"/>
                <a:ea typeface="Lato"/>
                <a:cs typeface="Lato"/>
                <a:sym typeface="Lato"/>
              </a:rPr>
              <a:t>role</a:t>
            </a:r>
            <a:endParaRPr sz="2000" b="1" i="0" u="none" strike="noStrike" cap="none" dirty="0">
              <a:solidFill>
                <a:srgbClr val="F47E1A"/>
              </a:solidFill>
              <a:latin typeface="Lato"/>
              <a:ea typeface="Lato"/>
              <a:cs typeface="Lato"/>
              <a:sym typeface="Lato"/>
            </a:endParaRPr>
          </a:p>
          <a:p>
            <a:pPr marL="0" marR="0" lvl="0" indent="0" algn="l" rtl="0">
              <a:lnSpc>
                <a:spcPct val="115000"/>
              </a:lnSpc>
              <a:spcBef>
                <a:spcPts val="0"/>
              </a:spcBef>
              <a:spcAft>
                <a:spcPts val="0"/>
              </a:spcAft>
              <a:buClr>
                <a:srgbClr val="255A73"/>
              </a:buClr>
              <a:buSzPts val="1100"/>
              <a:buFont typeface="Lato"/>
              <a:buNone/>
            </a:pPr>
            <a:r>
              <a:rPr lang="en-US" sz="2000" b="1" i="0" u="none" strike="noStrike" cap="none" dirty="0">
                <a:solidFill>
                  <a:srgbClr val="255A73"/>
                </a:solidFill>
                <a:latin typeface="Lato"/>
                <a:ea typeface="Lato"/>
                <a:cs typeface="Lato"/>
                <a:sym typeface="Lato"/>
              </a:rPr>
              <a:t>your </a:t>
            </a:r>
            <a:r>
              <a:rPr lang="en-US" sz="2000" b="1" i="0" u="none" strike="noStrike" cap="none" dirty="0">
                <a:solidFill>
                  <a:srgbClr val="F47E1A"/>
                </a:solidFill>
                <a:latin typeface="Lato"/>
                <a:ea typeface="Lato"/>
                <a:cs typeface="Lato"/>
                <a:sym typeface="Lato"/>
              </a:rPr>
              <a:t>organization</a:t>
            </a:r>
            <a:endParaRPr sz="2000" b="1" i="0" u="none" strike="noStrike" cap="none" dirty="0">
              <a:solidFill>
                <a:srgbClr val="F47E1A"/>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2000" b="1" i="0" u="none" strike="noStrike" cap="none" dirty="0">
              <a:solidFill>
                <a:srgbClr val="F47E1A"/>
              </a:solidFill>
              <a:latin typeface="Lato"/>
              <a:ea typeface="Lato"/>
              <a:cs typeface="Lato"/>
              <a:sym typeface="Lato"/>
            </a:endParaRPr>
          </a:p>
          <a:p>
            <a:pPr marL="0" marR="0" lvl="0" indent="0" algn="l" rtl="0">
              <a:lnSpc>
                <a:spcPct val="115000"/>
              </a:lnSpc>
              <a:spcBef>
                <a:spcPts val="0"/>
              </a:spcBef>
              <a:spcAft>
                <a:spcPts val="0"/>
              </a:spcAft>
              <a:buClr>
                <a:srgbClr val="255A73"/>
              </a:buClr>
              <a:buSzPts val="1100"/>
              <a:buFont typeface="Lato"/>
              <a:buNone/>
            </a:pPr>
            <a:r>
              <a:rPr lang="en-US" sz="4600" b="1" i="0" u="none" strike="noStrike" cap="none" dirty="0">
                <a:solidFill>
                  <a:srgbClr val="255A73"/>
                </a:solidFill>
                <a:latin typeface="Lato"/>
                <a:ea typeface="Lato"/>
                <a:cs typeface="Lato"/>
                <a:sym typeface="Lato"/>
              </a:rPr>
              <a:t>2. </a:t>
            </a:r>
            <a:r>
              <a:rPr lang="en-US" sz="2800" b="1" i="0" u="none" strike="noStrike" cap="none" dirty="0">
                <a:solidFill>
                  <a:srgbClr val="255A73"/>
                </a:solidFill>
                <a:latin typeface="Lato"/>
                <a:ea typeface="Lato"/>
                <a:cs typeface="Lato"/>
                <a:sym typeface="Lato"/>
              </a:rPr>
              <a:t>What do you </a:t>
            </a:r>
            <a:r>
              <a:rPr lang="en-US" sz="2800" b="1" i="0" u="sng" strike="noStrike" cap="none" dirty="0">
                <a:solidFill>
                  <a:srgbClr val="255A73"/>
                </a:solidFill>
                <a:latin typeface="Lato"/>
                <a:ea typeface="Lato"/>
                <a:cs typeface="Lato"/>
                <a:sym typeface="Lato"/>
              </a:rPr>
              <a:t>need to know</a:t>
            </a:r>
            <a:r>
              <a:rPr lang="en-US" sz="2800" b="1" i="0" u="none" strike="noStrike" cap="none" dirty="0">
                <a:solidFill>
                  <a:srgbClr val="255A73"/>
                </a:solidFill>
                <a:latin typeface="Lato"/>
                <a:ea typeface="Lato"/>
                <a:cs typeface="Lato"/>
                <a:sym typeface="Lato"/>
              </a:rPr>
              <a:t> in order to use</a:t>
            </a:r>
            <a:r>
              <a:rPr lang="en-US" sz="2800" b="1" i="0" u="none" strike="noStrike" cap="none" dirty="0">
                <a:solidFill>
                  <a:srgbClr val="0FB2CB"/>
                </a:solidFill>
                <a:latin typeface="Lato"/>
                <a:ea typeface="Lato"/>
                <a:cs typeface="Lato"/>
                <a:sym typeface="Lato"/>
              </a:rPr>
              <a:t> </a:t>
            </a:r>
            <a:r>
              <a:rPr lang="en-US" sz="2800" b="1" i="0" u="none" strike="noStrike" cap="none" dirty="0">
                <a:solidFill>
                  <a:srgbClr val="F47E1A"/>
                </a:solidFill>
                <a:latin typeface="Lato"/>
                <a:ea typeface="Lato"/>
                <a:cs typeface="Lato"/>
                <a:sym typeface="Lato"/>
              </a:rPr>
              <a:t>student feedback</a:t>
            </a:r>
            <a:r>
              <a:rPr lang="en-US" sz="2800" b="1" i="0" u="none" strike="noStrike" cap="none" dirty="0">
                <a:solidFill>
                  <a:srgbClr val="0FB2CB"/>
                </a:solidFill>
                <a:latin typeface="Lato"/>
                <a:ea typeface="Lato"/>
                <a:cs typeface="Lato"/>
                <a:sym typeface="Lato"/>
              </a:rPr>
              <a:t> </a:t>
            </a:r>
            <a:r>
              <a:rPr lang="en-US" sz="2800" b="1" i="0" u="none" strike="noStrike" cap="none" dirty="0">
                <a:solidFill>
                  <a:srgbClr val="255A73"/>
                </a:solidFill>
                <a:latin typeface="Lato"/>
                <a:ea typeface="Lato"/>
                <a:cs typeface="Lato"/>
                <a:sym typeface="Lato"/>
              </a:rPr>
              <a:t>for continuous improvement?</a:t>
            </a:r>
            <a:endParaRPr sz="2800" b="1" i="0" u="none" strike="noStrike" cap="none" dirty="0">
              <a:solidFill>
                <a:srgbClr val="255A73"/>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2400" b="1" i="0" u="none" strike="noStrike" cap="none" dirty="0">
              <a:solidFill>
                <a:srgbClr val="F47E1A"/>
              </a:solidFill>
              <a:latin typeface="Lato"/>
              <a:ea typeface="Lato"/>
              <a:cs typeface="Lato"/>
              <a:sym typeface="Lato"/>
            </a:endParaRPr>
          </a:p>
          <a:p>
            <a:pPr marL="0" marR="0" lvl="0" indent="0" algn="l" rtl="0">
              <a:lnSpc>
                <a:spcPct val="107000"/>
              </a:lnSpc>
              <a:spcBef>
                <a:spcPts val="800"/>
              </a:spcBef>
              <a:spcAft>
                <a:spcPts val="0"/>
              </a:spcAft>
              <a:buClr>
                <a:srgbClr val="000000"/>
              </a:buClr>
              <a:buSzPts val="2000"/>
              <a:buFont typeface="Arial"/>
              <a:buNone/>
            </a:pPr>
            <a:endParaRPr sz="2000" b="1" i="0" u="none" strike="noStrike" cap="none" dirty="0">
              <a:solidFill>
                <a:srgbClr val="00B050"/>
              </a:solidFill>
              <a:latin typeface="Calibri"/>
              <a:ea typeface="Calibri"/>
              <a:cs typeface="Calibri"/>
              <a:sym typeface="Calibri"/>
            </a:endParaRPr>
          </a:p>
        </p:txBody>
      </p:sp>
      <p:pic>
        <p:nvPicPr>
          <p:cNvPr id="739" name="Google Shape;739;p111"/>
          <p:cNvPicPr preferRelativeResize="0"/>
          <p:nvPr/>
        </p:nvPicPr>
        <p:blipFill rotWithShape="1">
          <a:blip r:embed="rId3">
            <a:alphaModFix/>
          </a:blip>
          <a:srcRect/>
          <a:stretch/>
        </p:blipFill>
        <p:spPr>
          <a:xfrm>
            <a:off x="1004993" y="1058990"/>
            <a:ext cx="7134011" cy="8452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p:nvPr/>
        </p:nvSpPr>
        <p:spPr>
          <a:xfrm>
            <a:off x="0" y="1013459"/>
            <a:ext cx="9144000" cy="6852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F47E1A"/>
              </a:buClr>
              <a:buSzPts val="3600"/>
              <a:buFont typeface="Calibri"/>
              <a:buNone/>
            </a:pPr>
            <a:r>
              <a:rPr lang="en-US" sz="3600" b="1" i="0" u="none" strike="noStrike" cap="none">
                <a:solidFill>
                  <a:srgbClr val="F47E1A"/>
                </a:solidFill>
                <a:latin typeface="Calibri"/>
                <a:ea typeface="Calibri"/>
                <a:cs typeface="Calibri"/>
                <a:sym typeface="Calibri"/>
              </a:rPr>
              <a:t>Amens. </a:t>
            </a:r>
            <a:r>
              <a:rPr lang="en-US" sz="3600" b="1" i="0" u="none" strike="noStrike" cap="none">
                <a:solidFill>
                  <a:srgbClr val="9BBB59"/>
                </a:solidFill>
                <a:latin typeface="Calibri"/>
                <a:ea typeface="Calibri"/>
                <a:cs typeface="Calibri"/>
                <a:sym typeface="Calibri"/>
              </a:rPr>
              <a:t>Epiphanies. </a:t>
            </a:r>
            <a:r>
              <a:rPr lang="en-US" sz="3600" b="1" i="0" u="none" strike="noStrike" cap="none">
                <a:solidFill>
                  <a:srgbClr val="7F7F7F"/>
                </a:solidFill>
                <a:latin typeface="Calibri"/>
                <a:ea typeface="Calibri"/>
                <a:cs typeface="Calibri"/>
                <a:sym typeface="Calibri"/>
              </a:rPr>
              <a:t>Questions.</a:t>
            </a:r>
            <a:r>
              <a:rPr lang="en-US" sz="3600" b="1" i="0" u="none" strike="noStrike" cap="none">
                <a:solidFill>
                  <a:srgbClr val="245971"/>
                </a:solidFill>
                <a:latin typeface="Calibri"/>
                <a:ea typeface="Calibri"/>
                <a:cs typeface="Calibri"/>
                <a:sym typeface="Calibri"/>
              </a:rPr>
              <a:t> Feedback.</a:t>
            </a:r>
            <a:endParaRPr sz="1400" b="0" i="0" u="none" strike="noStrike" cap="none">
              <a:solidFill>
                <a:srgbClr val="000000"/>
              </a:solidFill>
              <a:latin typeface="Arial"/>
              <a:ea typeface="Arial"/>
              <a:cs typeface="Arial"/>
              <a:sym typeface="Arial"/>
            </a:endParaRPr>
          </a:p>
        </p:txBody>
      </p:sp>
      <p:grpSp>
        <p:nvGrpSpPr>
          <p:cNvPr id="360" name="Google Shape;360;p42"/>
          <p:cNvGrpSpPr/>
          <p:nvPr/>
        </p:nvGrpSpPr>
        <p:grpSpPr>
          <a:xfrm>
            <a:off x="2052595" y="2042933"/>
            <a:ext cx="2285909" cy="2103211"/>
            <a:chOff x="-2545845" y="2869824"/>
            <a:chExt cx="2743200" cy="2743200"/>
          </a:xfrm>
        </p:grpSpPr>
        <p:sp>
          <p:nvSpPr>
            <p:cNvPr id="361" name="Google Shape;361;p42"/>
            <p:cNvSpPr/>
            <p:nvPr/>
          </p:nvSpPr>
          <p:spPr>
            <a:xfrm>
              <a:off x="-2545845" y="2869824"/>
              <a:ext cx="2743200" cy="2743200"/>
            </a:xfrm>
            <a:prstGeom prst="roundRect">
              <a:avLst>
                <a:gd name="adj" fmla="val 16667"/>
              </a:avLst>
            </a:prstGeom>
            <a:solidFill>
              <a:srgbClr val="F99C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62" name="Google Shape;362;p42"/>
            <p:cNvPicPr preferRelativeResize="0"/>
            <p:nvPr/>
          </p:nvPicPr>
          <p:blipFill rotWithShape="1">
            <a:blip r:embed="rId3">
              <a:alphaModFix/>
            </a:blip>
            <a:srcRect/>
            <a:stretch/>
          </p:blipFill>
          <p:spPr>
            <a:xfrm>
              <a:off x="-2001793" y="2962572"/>
              <a:ext cx="2049780" cy="2049780"/>
            </a:xfrm>
            <a:prstGeom prst="rect">
              <a:avLst/>
            </a:prstGeom>
            <a:noFill/>
            <a:ln>
              <a:noFill/>
            </a:ln>
          </p:spPr>
        </p:pic>
        <p:sp>
          <p:nvSpPr>
            <p:cNvPr id="363" name="Google Shape;363;p42"/>
            <p:cNvSpPr/>
            <p:nvPr/>
          </p:nvSpPr>
          <p:spPr>
            <a:xfrm>
              <a:off x="-2545845" y="4890041"/>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liked…”</a:t>
              </a:r>
              <a:endParaRPr sz="1400" b="0" i="0" u="none" strike="noStrike" cap="none">
                <a:solidFill>
                  <a:srgbClr val="000000"/>
                </a:solidFill>
                <a:latin typeface="Arial"/>
                <a:ea typeface="Arial"/>
                <a:cs typeface="Arial"/>
                <a:sym typeface="Arial"/>
              </a:endParaRPr>
            </a:p>
          </p:txBody>
        </p:sp>
      </p:grpSp>
      <p:grpSp>
        <p:nvGrpSpPr>
          <p:cNvPr id="364" name="Google Shape;364;p42"/>
          <p:cNvGrpSpPr/>
          <p:nvPr/>
        </p:nvGrpSpPr>
        <p:grpSpPr>
          <a:xfrm>
            <a:off x="2050421" y="4443369"/>
            <a:ext cx="2285910" cy="2103211"/>
            <a:chOff x="4649059" y="3273371"/>
            <a:chExt cx="2743201" cy="2743200"/>
          </a:xfrm>
        </p:grpSpPr>
        <p:grpSp>
          <p:nvGrpSpPr>
            <p:cNvPr id="365" name="Google Shape;365;p42"/>
            <p:cNvGrpSpPr/>
            <p:nvPr/>
          </p:nvGrpSpPr>
          <p:grpSpPr>
            <a:xfrm>
              <a:off x="4649059" y="3273371"/>
              <a:ext cx="2743200" cy="2743200"/>
              <a:chOff x="4649059" y="1115387"/>
              <a:chExt cx="2286000" cy="2286000"/>
            </a:xfrm>
          </p:grpSpPr>
          <p:sp>
            <p:nvSpPr>
              <p:cNvPr id="366" name="Google Shape;366;p42"/>
              <p:cNvSpPr/>
              <p:nvPr/>
            </p:nvSpPr>
            <p:spPr>
              <a:xfrm>
                <a:off x="4649059" y="1115387"/>
                <a:ext cx="2286000" cy="22860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67" name="Google Shape;367;p42"/>
              <p:cNvPicPr preferRelativeResize="0"/>
              <p:nvPr/>
            </p:nvPicPr>
            <p:blipFill rotWithShape="1">
              <a:blip r:embed="rId4">
                <a:alphaModFix/>
              </a:blip>
              <a:srcRect/>
              <a:stretch/>
            </p:blipFill>
            <p:spPr>
              <a:xfrm>
                <a:off x="5027689" y="1137767"/>
                <a:ext cx="1758126" cy="1758126"/>
              </a:xfrm>
              <a:prstGeom prst="rect">
                <a:avLst/>
              </a:prstGeom>
              <a:noFill/>
              <a:ln>
                <a:noFill/>
              </a:ln>
            </p:spPr>
          </p:pic>
        </p:grpSp>
        <p:sp>
          <p:nvSpPr>
            <p:cNvPr id="368" name="Google Shape;368;p42"/>
            <p:cNvSpPr/>
            <p:nvPr/>
          </p:nvSpPr>
          <p:spPr>
            <a:xfrm>
              <a:off x="4649060" y="5293713"/>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wonder…”</a:t>
              </a:r>
              <a:endParaRPr sz="1400" b="0" i="0" u="none" strike="noStrike" cap="none">
                <a:solidFill>
                  <a:srgbClr val="000000"/>
                </a:solidFill>
                <a:latin typeface="Arial"/>
                <a:ea typeface="Arial"/>
                <a:cs typeface="Arial"/>
                <a:sym typeface="Arial"/>
              </a:endParaRPr>
            </a:p>
          </p:txBody>
        </p:sp>
      </p:grpSp>
      <p:grpSp>
        <p:nvGrpSpPr>
          <p:cNvPr id="369" name="Google Shape;369;p42"/>
          <p:cNvGrpSpPr/>
          <p:nvPr/>
        </p:nvGrpSpPr>
        <p:grpSpPr>
          <a:xfrm>
            <a:off x="4623334" y="2052026"/>
            <a:ext cx="2285909" cy="2103211"/>
            <a:chOff x="-2580797" y="304619"/>
            <a:chExt cx="2743200" cy="2743200"/>
          </a:xfrm>
        </p:grpSpPr>
        <p:sp>
          <p:nvSpPr>
            <p:cNvPr id="370" name="Google Shape;370;p42"/>
            <p:cNvSpPr/>
            <p:nvPr/>
          </p:nvSpPr>
          <p:spPr>
            <a:xfrm>
              <a:off x="-2580797" y="304619"/>
              <a:ext cx="2743200" cy="27432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71" name="Google Shape;371;p42"/>
            <p:cNvPicPr preferRelativeResize="0"/>
            <p:nvPr/>
          </p:nvPicPr>
          <p:blipFill rotWithShape="1">
            <a:blip r:embed="rId5">
              <a:alphaModFix/>
            </a:blip>
            <a:srcRect/>
            <a:stretch/>
          </p:blipFill>
          <p:spPr>
            <a:xfrm>
              <a:off x="-2249485" y="385395"/>
              <a:ext cx="2011680" cy="2011680"/>
            </a:xfrm>
            <a:prstGeom prst="rect">
              <a:avLst/>
            </a:prstGeom>
            <a:noFill/>
            <a:ln>
              <a:noFill/>
            </a:ln>
          </p:spPr>
        </p:pic>
        <p:sp>
          <p:nvSpPr>
            <p:cNvPr id="372" name="Google Shape;372;p42"/>
            <p:cNvSpPr/>
            <p:nvPr/>
          </p:nvSpPr>
          <p:spPr>
            <a:xfrm>
              <a:off x="-2378431" y="2244067"/>
              <a:ext cx="25065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learned…”</a:t>
              </a:r>
              <a:endParaRPr sz="1400" b="0" i="0" u="none" strike="noStrike" cap="none">
                <a:solidFill>
                  <a:srgbClr val="000000"/>
                </a:solidFill>
                <a:latin typeface="Arial"/>
                <a:ea typeface="Arial"/>
                <a:cs typeface="Arial"/>
                <a:sym typeface="Arial"/>
              </a:endParaRPr>
            </a:p>
          </p:txBody>
        </p:sp>
      </p:grpSp>
      <p:grpSp>
        <p:nvGrpSpPr>
          <p:cNvPr id="373" name="Google Shape;373;p42"/>
          <p:cNvGrpSpPr/>
          <p:nvPr/>
        </p:nvGrpSpPr>
        <p:grpSpPr>
          <a:xfrm>
            <a:off x="4592538" y="4466148"/>
            <a:ext cx="2285909" cy="2103211"/>
            <a:chOff x="2043521" y="3361338"/>
            <a:chExt cx="2743200" cy="2743200"/>
          </a:xfrm>
        </p:grpSpPr>
        <p:sp>
          <p:nvSpPr>
            <p:cNvPr id="374" name="Google Shape;374;p42"/>
            <p:cNvSpPr/>
            <p:nvPr/>
          </p:nvSpPr>
          <p:spPr>
            <a:xfrm>
              <a:off x="2043521" y="3361338"/>
              <a:ext cx="2743200" cy="2743200"/>
            </a:xfrm>
            <a:prstGeom prst="roundRect">
              <a:avLst>
                <a:gd name="adj" fmla="val 16667"/>
              </a:avLst>
            </a:prstGeom>
            <a:solidFill>
              <a:srgbClr val="278F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375" name="Google Shape;375;p42"/>
            <p:cNvPicPr preferRelativeResize="0"/>
            <p:nvPr/>
          </p:nvPicPr>
          <p:blipFill rotWithShape="1">
            <a:blip r:embed="rId6">
              <a:alphaModFix/>
            </a:blip>
            <a:srcRect/>
            <a:stretch/>
          </p:blipFill>
          <p:spPr>
            <a:xfrm>
              <a:off x="2409281" y="3456094"/>
              <a:ext cx="2011680" cy="2011680"/>
            </a:xfrm>
            <a:prstGeom prst="rect">
              <a:avLst/>
            </a:prstGeom>
            <a:noFill/>
            <a:ln>
              <a:noFill/>
            </a:ln>
          </p:spPr>
        </p:pic>
        <p:sp>
          <p:nvSpPr>
            <p:cNvPr id="376" name="Google Shape;376;p42"/>
            <p:cNvSpPr/>
            <p:nvPr/>
          </p:nvSpPr>
          <p:spPr>
            <a:xfrm>
              <a:off x="2043521" y="5342528"/>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suggest…”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3"/>
          <p:cNvPicPr preferRelativeResize="0"/>
          <p:nvPr/>
        </p:nvPicPr>
        <p:blipFill>
          <a:blip r:embed="rId3">
            <a:alphaModFix/>
          </a:blip>
          <a:stretch>
            <a:fillRect/>
          </a:stretch>
        </p:blipFill>
        <p:spPr>
          <a:xfrm>
            <a:off x="342350" y="847225"/>
            <a:ext cx="2888984" cy="819750"/>
          </a:xfrm>
          <a:prstGeom prst="rect">
            <a:avLst/>
          </a:prstGeom>
          <a:noFill/>
          <a:ln>
            <a:noFill/>
          </a:ln>
        </p:spPr>
      </p:pic>
      <p:pic>
        <p:nvPicPr>
          <p:cNvPr id="383" name="Google Shape;383;p43"/>
          <p:cNvPicPr preferRelativeResize="0"/>
          <p:nvPr/>
        </p:nvPicPr>
        <p:blipFill>
          <a:blip r:embed="rId4">
            <a:alphaModFix/>
          </a:blip>
          <a:stretch>
            <a:fillRect/>
          </a:stretch>
        </p:blipFill>
        <p:spPr>
          <a:xfrm>
            <a:off x="0" y="1714500"/>
            <a:ext cx="9144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4"/>
          <p:cNvSpPr txBox="1">
            <a:spLocks noGrp="1"/>
          </p:cNvSpPr>
          <p:nvPr>
            <p:ph type="subTitle" idx="1"/>
          </p:nvPr>
        </p:nvSpPr>
        <p:spPr>
          <a:xfrm>
            <a:off x="298550" y="955500"/>
            <a:ext cx="8259000" cy="4709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3600" b="1">
                <a:solidFill>
                  <a:schemeClr val="dk1"/>
                </a:solidFill>
              </a:rPr>
              <a:t>Board Goals</a:t>
            </a:r>
            <a:endParaRPr sz="3600" b="1">
              <a:solidFill>
                <a:schemeClr val="dk1"/>
              </a:solidFill>
            </a:endParaRPr>
          </a:p>
          <a:p>
            <a:pPr marL="0" lvl="0" indent="0" algn="l" rtl="0">
              <a:lnSpc>
                <a:spcPct val="120000"/>
              </a:lnSpc>
              <a:spcBef>
                <a:spcPts val="600"/>
              </a:spcBef>
              <a:spcAft>
                <a:spcPts val="0"/>
              </a:spcAft>
              <a:buNone/>
            </a:pPr>
            <a:r>
              <a:rPr lang="en-US" sz="2400">
                <a:solidFill>
                  <a:schemeClr val="dk1"/>
                </a:solidFill>
              </a:rPr>
              <a:t>Goal 1.  Student Achievement</a:t>
            </a:r>
            <a:endParaRPr sz="2400">
              <a:solidFill>
                <a:schemeClr val="dk1"/>
              </a:solidFill>
            </a:endParaRPr>
          </a:p>
          <a:p>
            <a:pPr marL="0" lvl="0" indent="0" algn="l" rtl="0">
              <a:lnSpc>
                <a:spcPct val="120000"/>
              </a:lnSpc>
              <a:spcBef>
                <a:spcPts val="800"/>
              </a:spcBef>
              <a:spcAft>
                <a:spcPts val="0"/>
              </a:spcAft>
              <a:buNone/>
            </a:pPr>
            <a:r>
              <a:rPr lang="en-US" sz="2400">
                <a:solidFill>
                  <a:schemeClr val="dk1"/>
                </a:solidFill>
              </a:rPr>
              <a:t>Goal 2.  Equitable Systems</a:t>
            </a:r>
            <a:endParaRPr sz="2400">
              <a:solidFill>
                <a:schemeClr val="dk1"/>
              </a:solidFill>
            </a:endParaRPr>
          </a:p>
          <a:p>
            <a:pPr marL="0" lvl="0" indent="0" algn="l" rtl="0">
              <a:lnSpc>
                <a:spcPct val="120000"/>
              </a:lnSpc>
              <a:spcBef>
                <a:spcPts val="800"/>
              </a:spcBef>
              <a:spcAft>
                <a:spcPts val="0"/>
              </a:spcAft>
              <a:buNone/>
            </a:pPr>
            <a:r>
              <a:rPr lang="en-US" sz="2400">
                <a:solidFill>
                  <a:schemeClr val="dk1"/>
                </a:solidFill>
              </a:rPr>
              <a:t>Goal 3.  Real-World Learning</a:t>
            </a:r>
            <a:endParaRPr sz="2400">
              <a:solidFill>
                <a:schemeClr val="dk1"/>
              </a:solidFill>
            </a:endParaRPr>
          </a:p>
          <a:p>
            <a:pPr marL="0" lvl="0" indent="0" algn="l" rtl="0">
              <a:lnSpc>
                <a:spcPct val="120000"/>
              </a:lnSpc>
              <a:spcBef>
                <a:spcPts val="800"/>
              </a:spcBef>
              <a:spcAft>
                <a:spcPts val="0"/>
              </a:spcAft>
              <a:buNone/>
            </a:pPr>
            <a:r>
              <a:rPr lang="en-US" sz="2400">
                <a:solidFill>
                  <a:schemeClr val="dk1"/>
                </a:solidFill>
              </a:rPr>
              <a:t>Goal 4.  Health &amp; Wellness</a:t>
            </a:r>
            <a:endParaRPr sz="2400">
              <a:solidFill>
                <a:schemeClr val="dk1"/>
              </a:solidFill>
            </a:endParaRPr>
          </a:p>
          <a:p>
            <a:pPr marL="0" lvl="0" indent="0" algn="l" rtl="0">
              <a:lnSpc>
                <a:spcPct val="120000"/>
              </a:lnSpc>
              <a:spcBef>
                <a:spcPts val="800"/>
              </a:spcBef>
              <a:spcAft>
                <a:spcPts val="0"/>
              </a:spcAft>
              <a:buNone/>
            </a:pPr>
            <a:r>
              <a:rPr lang="en-US" sz="2400">
                <a:solidFill>
                  <a:schemeClr val="dk1"/>
                </a:solidFill>
              </a:rPr>
              <a:t>Goal 5.  Long Range Facility Planning</a:t>
            </a:r>
            <a:endParaRPr sz="2400">
              <a:solidFill>
                <a:schemeClr val="dk1"/>
              </a:solidFill>
            </a:endParaRPr>
          </a:p>
          <a:p>
            <a:pPr marL="0" lvl="0" indent="0" algn="l" rtl="0">
              <a:lnSpc>
                <a:spcPct val="120000"/>
              </a:lnSpc>
              <a:spcBef>
                <a:spcPts val="800"/>
              </a:spcBef>
              <a:spcAft>
                <a:spcPts val="0"/>
              </a:spcAft>
              <a:buNone/>
            </a:pPr>
            <a:endParaRPr sz="2400">
              <a:solidFill>
                <a:schemeClr val="dk1"/>
              </a:solidFill>
            </a:endParaRPr>
          </a:p>
          <a:p>
            <a:pPr marL="0" lvl="0" indent="0" algn="l" rtl="0">
              <a:lnSpc>
                <a:spcPct val="120000"/>
              </a:lnSpc>
              <a:spcBef>
                <a:spcPts val="800"/>
              </a:spcBef>
              <a:spcAft>
                <a:spcPts val="0"/>
              </a:spcAft>
              <a:buNone/>
            </a:pPr>
            <a:r>
              <a:rPr lang="en-US" sz="2400">
                <a:solidFill>
                  <a:schemeClr val="dk1"/>
                </a:solidFill>
              </a:rPr>
              <a:t>How do you measure progress and a return on investment?</a:t>
            </a:r>
            <a:endParaRPr sz="2400">
              <a:solidFill>
                <a:schemeClr val="dk1"/>
              </a:solidFill>
            </a:endParaRPr>
          </a:p>
          <a:p>
            <a:pPr marL="0" lvl="0" indent="0" algn="l" rtl="0">
              <a:lnSpc>
                <a:spcPct val="120000"/>
              </a:lnSpc>
              <a:spcBef>
                <a:spcPts val="800"/>
              </a:spcBef>
              <a:spcAft>
                <a:spcPts val="0"/>
              </a:spcAft>
              <a:buClr>
                <a:schemeClr val="dk1"/>
              </a:buClr>
              <a:buSzPts val="1100"/>
              <a:buFont typeface="Arial"/>
              <a:buNone/>
            </a:pPr>
            <a:r>
              <a:rPr lang="en-US" sz="2400">
                <a:solidFill>
                  <a:schemeClr val="dk1"/>
                </a:solidFill>
              </a:rPr>
              <a:t>How can we elevate student voice?  </a:t>
            </a:r>
            <a:endParaRPr sz="2400">
              <a:solidFill>
                <a:schemeClr val="dk1"/>
              </a:solidFill>
            </a:endParaRPr>
          </a:p>
          <a:p>
            <a:pPr marL="0" lvl="0" indent="0" algn="ctr" rtl="0">
              <a:spcBef>
                <a:spcPts val="800"/>
              </a:spcBef>
              <a:spcAft>
                <a:spcPts val="0"/>
              </a:spcAft>
              <a:buNone/>
            </a:pPr>
            <a:endParaRPr sz="4000">
              <a:solidFill>
                <a:schemeClr val="dk1"/>
              </a:solidFill>
              <a:latin typeface="Rockwell"/>
              <a:ea typeface="Rockwell"/>
              <a:cs typeface="Rockwell"/>
              <a:sym typeface="Rockwell"/>
            </a:endParaRPr>
          </a:p>
        </p:txBody>
      </p:sp>
      <p:pic>
        <p:nvPicPr>
          <p:cNvPr id="390" name="Google Shape;390;p44"/>
          <p:cNvPicPr preferRelativeResize="0"/>
          <p:nvPr/>
        </p:nvPicPr>
        <p:blipFill>
          <a:blip r:embed="rId3">
            <a:alphaModFix/>
          </a:blip>
          <a:stretch>
            <a:fillRect/>
          </a:stretch>
        </p:blipFill>
        <p:spPr>
          <a:xfrm>
            <a:off x="4108775" y="356575"/>
            <a:ext cx="5255153" cy="525515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5"/>
          <p:cNvPicPr preferRelativeResize="0"/>
          <p:nvPr/>
        </p:nvPicPr>
        <p:blipFill>
          <a:blip r:embed="rId3">
            <a:alphaModFix/>
          </a:blip>
          <a:stretch>
            <a:fillRect/>
          </a:stretch>
        </p:blipFill>
        <p:spPr>
          <a:xfrm>
            <a:off x="0" y="-277675"/>
            <a:ext cx="9144000" cy="6095970"/>
          </a:xfrm>
          <a:prstGeom prst="rect">
            <a:avLst/>
          </a:prstGeom>
          <a:noFill/>
          <a:ln>
            <a:noFill/>
          </a:ln>
        </p:spPr>
      </p:pic>
      <p:sp>
        <p:nvSpPr>
          <p:cNvPr id="397" name="Google Shape;397;p45"/>
          <p:cNvSpPr/>
          <p:nvPr/>
        </p:nvSpPr>
        <p:spPr>
          <a:xfrm>
            <a:off x="75" y="4764400"/>
            <a:ext cx="9144000" cy="209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5"/>
          <p:cNvSpPr txBox="1">
            <a:spLocks noGrp="1"/>
          </p:cNvSpPr>
          <p:nvPr>
            <p:ph type="ctrTitle"/>
          </p:nvPr>
        </p:nvSpPr>
        <p:spPr>
          <a:xfrm>
            <a:off x="49975" y="3662475"/>
            <a:ext cx="9093900" cy="48594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Clr>
                <a:schemeClr val="dk1"/>
              </a:buClr>
              <a:buSzPts val="1100"/>
              <a:buFont typeface="Arial"/>
              <a:buNone/>
            </a:pPr>
            <a:r>
              <a:rPr lang="en-US" sz="3600" b="1">
                <a:latin typeface="Calibri"/>
                <a:ea typeface="Calibri"/>
                <a:cs typeface="Calibri"/>
                <a:sym typeface="Calibri"/>
              </a:rPr>
              <a:t>Goal 4.  Health &amp; Wellness</a:t>
            </a:r>
            <a:endParaRPr sz="3600" b="1">
              <a:latin typeface="Calibri"/>
              <a:ea typeface="Calibri"/>
              <a:cs typeface="Calibri"/>
              <a:sym typeface="Calibri"/>
            </a:endParaRPr>
          </a:p>
          <a:p>
            <a:pPr marL="0" lvl="0" indent="0" algn="l" rtl="0">
              <a:lnSpc>
                <a:spcPct val="100000"/>
              </a:lnSpc>
              <a:spcBef>
                <a:spcPts val="800"/>
              </a:spcBef>
              <a:spcAft>
                <a:spcPts val="0"/>
              </a:spcAft>
              <a:buClr>
                <a:schemeClr val="dk1"/>
              </a:buClr>
              <a:buSzPts val="1100"/>
              <a:buFont typeface="Arial"/>
              <a:buNone/>
            </a:pPr>
            <a:r>
              <a:rPr lang="en-US" sz="1800">
                <a:solidFill>
                  <a:srgbClr val="333333"/>
                </a:solidFill>
                <a:latin typeface="Arial"/>
                <a:ea typeface="Arial"/>
                <a:cs typeface="Arial"/>
                <a:sym typeface="Arial"/>
              </a:rPr>
              <a:t>Improve the health and wellness of district students and staff.  Student identity (race, culture, socioeconomic status, language, ability, gender, or sexual orientation) does not predict or predetermine success in school.</a:t>
            </a:r>
            <a:endParaRPr sz="1800">
              <a:solidFill>
                <a:srgbClr val="333333"/>
              </a:solidFill>
              <a:latin typeface="Arial"/>
              <a:ea typeface="Arial"/>
              <a:cs typeface="Arial"/>
              <a:sym typeface="Arial"/>
            </a:endParaRPr>
          </a:p>
          <a:p>
            <a:pPr marL="0" lvl="0" indent="0" algn="l" rtl="0">
              <a:lnSpc>
                <a:spcPct val="167500"/>
              </a:lnSpc>
              <a:spcBef>
                <a:spcPts val="0"/>
              </a:spcBef>
              <a:spcAft>
                <a:spcPts val="0"/>
              </a:spcAft>
              <a:buClr>
                <a:schemeClr val="dk1"/>
              </a:buClr>
              <a:buSzPts val="1100"/>
              <a:buFont typeface="Arial"/>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46"/>
          <p:cNvPicPr preferRelativeResize="0"/>
          <p:nvPr/>
        </p:nvPicPr>
        <p:blipFill rotWithShape="1">
          <a:blip r:embed="rId3">
            <a:alphaModFix/>
          </a:blip>
          <a:srcRect t="24087"/>
          <a:stretch/>
        </p:blipFill>
        <p:spPr>
          <a:xfrm>
            <a:off x="0" y="779800"/>
            <a:ext cx="9144001" cy="5206028"/>
          </a:xfrm>
          <a:prstGeom prst="rect">
            <a:avLst/>
          </a:prstGeom>
          <a:noFill/>
          <a:ln>
            <a:noFill/>
          </a:ln>
        </p:spPr>
      </p:pic>
      <p:sp>
        <p:nvSpPr>
          <p:cNvPr id="405" name="Google Shape;405;p46"/>
          <p:cNvSpPr/>
          <p:nvPr/>
        </p:nvSpPr>
        <p:spPr>
          <a:xfrm>
            <a:off x="0" y="4008900"/>
            <a:ext cx="9144000" cy="284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6"/>
          <p:cNvSpPr txBox="1">
            <a:spLocks noGrp="1"/>
          </p:cNvSpPr>
          <p:nvPr>
            <p:ph type="ctrTitle"/>
          </p:nvPr>
        </p:nvSpPr>
        <p:spPr>
          <a:xfrm>
            <a:off x="0" y="3968825"/>
            <a:ext cx="9144000" cy="3615300"/>
          </a:xfrm>
          <a:prstGeom prst="rect">
            <a:avLst/>
          </a:prstGeom>
        </p:spPr>
        <p:txBody>
          <a:bodyPr spcFirstLastPara="1" wrap="square" lIns="91425" tIns="91425" rIns="91425" bIns="91425" anchor="ctr" anchorCtr="0">
            <a:noAutofit/>
          </a:bodyPr>
          <a:lstStyle/>
          <a:p>
            <a:pPr marL="0" lvl="0" indent="0" algn="l" rtl="0">
              <a:lnSpc>
                <a:spcPct val="167500"/>
              </a:lnSpc>
              <a:spcBef>
                <a:spcPts val="0"/>
              </a:spcBef>
              <a:spcAft>
                <a:spcPts val="0"/>
              </a:spcAft>
              <a:buClr>
                <a:schemeClr val="dk1"/>
              </a:buClr>
              <a:buSzPts val="1100"/>
              <a:buFont typeface="Arial"/>
              <a:buNone/>
            </a:pPr>
            <a:r>
              <a:rPr lang="en-US" sz="3600" b="1">
                <a:latin typeface="Calibri"/>
                <a:ea typeface="Calibri"/>
                <a:cs typeface="Calibri"/>
                <a:sym typeface="Calibri"/>
              </a:rPr>
              <a:t>Strategies:</a:t>
            </a:r>
            <a:endParaRPr sz="3600" b="1">
              <a:latin typeface="Calibri"/>
              <a:ea typeface="Calibri"/>
              <a:cs typeface="Calibri"/>
              <a:sym typeface="Calibri"/>
            </a:endParaRPr>
          </a:p>
          <a:p>
            <a:pPr marL="457200" lvl="0" indent="-381000" algn="l" rtl="0">
              <a:lnSpc>
                <a:spcPct val="100000"/>
              </a:lnSpc>
              <a:spcBef>
                <a:spcPts val="0"/>
              </a:spcBef>
              <a:spcAft>
                <a:spcPts val="0"/>
              </a:spcAft>
              <a:buClr>
                <a:srgbClr val="333333"/>
              </a:buClr>
              <a:buSzPts val="2400"/>
              <a:buFont typeface="Arial"/>
              <a:buAutoNum type="arabicPeriod"/>
            </a:pPr>
            <a:r>
              <a:rPr lang="en-US" sz="2400">
                <a:solidFill>
                  <a:srgbClr val="333333"/>
                </a:solidFill>
                <a:latin typeface="Arial"/>
                <a:ea typeface="Arial"/>
                <a:cs typeface="Arial"/>
                <a:sym typeface="Arial"/>
              </a:rPr>
              <a:t>Support and enhance programs that promote student mental wellness and safety.</a:t>
            </a:r>
            <a:endParaRPr sz="2400">
              <a:solidFill>
                <a:srgbClr val="333333"/>
              </a:solidFill>
              <a:latin typeface="Arial"/>
              <a:ea typeface="Arial"/>
              <a:cs typeface="Arial"/>
              <a:sym typeface="Arial"/>
            </a:endParaRPr>
          </a:p>
          <a:p>
            <a:pPr marL="457200" lvl="0" indent="-381000" algn="l" rtl="0">
              <a:lnSpc>
                <a:spcPct val="100000"/>
              </a:lnSpc>
              <a:spcBef>
                <a:spcPts val="0"/>
              </a:spcBef>
              <a:spcAft>
                <a:spcPts val="0"/>
              </a:spcAft>
              <a:buClr>
                <a:srgbClr val="333333"/>
              </a:buClr>
              <a:buSzPts val="2400"/>
              <a:buFont typeface="Arial"/>
              <a:buAutoNum type="arabicPeriod"/>
            </a:pPr>
            <a:r>
              <a:rPr lang="en-US" sz="2400">
                <a:solidFill>
                  <a:srgbClr val="333333"/>
                </a:solidFill>
                <a:latin typeface="Arial"/>
                <a:ea typeface="Arial"/>
                <a:cs typeface="Arial"/>
                <a:sym typeface="Arial"/>
              </a:rPr>
              <a:t>Support and enhance programs that promote student physical wellness and safety.</a:t>
            </a:r>
            <a:endParaRPr sz="2400">
              <a:solidFill>
                <a:srgbClr val="333333"/>
              </a:solidFill>
              <a:latin typeface="Arial"/>
              <a:ea typeface="Arial"/>
              <a:cs typeface="Arial"/>
              <a:sym typeface="Arial"/>
            </a:endParaRPr>
          </a:p>
          <a:p>
            <a:pPr marL="457200" lvl="0" indent="-381000" algn="l" rtl="0">
              <a:lnSpc>
                <a:spcPct val="100000"/>
              </a:lnSpc>
              <a:spcBef>
                <a:spcPts val="0"/>
              </a:spcBef>
              <a:spcAft>
                <a:spcPts val="0"/>
              </a:spcAft>
              <a:buClr>
                <a:srgbClr val="333333"/>
              </a:buClr>
              <a:buSzPts val="2400"/>
              <a:buFont typeface="Arial"/>
              <a:buAutoNum type="arabicPeriod"/>
            </a:pPr>
            <a:r>
              <a:rPr lang="en-US" sz="2400">
                <a:solidFill>
                  <a:srgbClr val="333333"/>
                </a:solidFill>
                <a:latin typeface="Arial"/>
                <a:ea typeface="Arial"/>
                <a:cs typeface="Arial"/>
                <a:sym typeface="Arial"/>
              </a:rPr>
              <a:t>Support a robust worksite wellness program for district staff.</a:t>
            </a:r>
            <a:endParaRPr sz="2400">
              <a:solidFill>
                <a:srgbClr val="333333"/>
              </a:solidFill>
              <a:latin typeface="Arial"/>
              <a:ea typeface="Arial"/>
              <a:cs typeface="Arial"/>
              <a:sym typeface="Arial"/>
            </a:endParaRPr>
          </a:p>
          <a:p>
            <a:pPr marL="0" lvl="0" indent="0" algn="l" rtl="0">
              <a:spcBef>
                <a:spcPts val="20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47"/>
          <p:cNvPicPr preferRelativeResize="0"/>
          <p:nvPr/>
        </p:nvPicPr>
        <p:blipFill>
          <a:blip r:embed="rId3">
            <a:alphaModFix/>
          </a:blip>
          <a:stretch>
            <a:fillRect/>
          </a:stretch>
        </p:blipFill>
        <p:spPr>
          <a:xfrm>
            <a:off x="0" y="1761300"/>
            <a:ext cx="9143999" cy="1893282"/>
          </a:xfrm>
          <a:prstGeom prst="rect">
            <a:avLst/>
          </a:prstGeom>
          <a:noFill/>
          <a:ln>
            <a:noFill/>
          </a:ln>
        </p:spPr>
      </p:pic>
      <p:pic>
        <p:nvPicPr>
          <p:cNvPr id="413" name="Google Shape;413;p47"/>
          <p:cNvPicPr preferRelativeResize="0"/>
          <p:nvPr/>
        </p:nvPicPr>
        <p:blipFill>
          <a:blip r:embed="rId4">
            <a:alphaModFix/>
          </a:blip>
          <a:stretch>
            <a:fillRect/>
          </a:stretch>
        </p:blipFill>
        <p:spPr>
          <a:xfrm>
            <a:off x="0" y="4133800"/>
            <a:ext cx="9144001" cy="2083550"/>
          </a:xfrm>
          <a:prstGeom prst="rect">
            <a:avLst/>
          </a:prstGeom>
          <a:noFill/>
          <a:ln>
            <a:noFill/>
          </a:ln>
        </p:spPr>
      </p:pic>
      <p:sp>
        <p:nvSpPr>
          <p:cNvPr id="414" name="Google Shape;414;p47"/>
          <p:cNvSpPr txBox="1"/>
          <p:nvPr/>
        </p:nvSpPr>
        <p:spPr>
          <a:xfrm>
            <a:off x="0" y="779550"/>
            <a:ext cx="91440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Calibri"/>
                <a:ea typeface="Calibri"/>
                <a:cs typeface="Calibri"/>
                <a:sym typeface="Calibri"/>
              </a:rPr>
              <a:t>Relationships (High School)</a:t>
            </a:r>
            <a:endParaRPr sz="35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48"/>
          <p:cNvPicPr preferRelativeResize="0"/>
          <p:nvPr/>
        </p:nvPicPr>
        <p:blipFill>
          <a:blip r:embed="rId3">
            <a:alphaModFix/>
          </a:blip>
          <a:stretch>
            <a:fillRect/>
          </a:stretch>
        </p:blipFill>
        <p:spPr>
          <a:xfrm>
            <a:off x="0" y="1612100"/>
            <a:ext cx="9144001" cy="1906034"/>
          </a:xfrm>
          <a:prstGeom prst="rect">
            <a:avLst/>
          </a:prstGeom>
          <a:noFill/>
          <a:ln>
            <a:noFill/>
          </a:ln>
        </p:spPr>
      </p:pic>
      <p:sp>
        <p:nvSpPr>
          <p:cNvPr id="421" name="Google Shape;421;p48"/>
          <p:cNvSpPr txBox="1"/>
          <p:nvPr/>
        </p:nvSpPr>
        <p:spPr>
          <a:xfrm>
            <a:off x="0" y="779550"/>
            <a:ext cx="91440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Calibri"/>
                <a:ea typeface="Calibri"/>
                <a:cs typeface="Calibri"/>
                <a:sym typeface="Calibri"/>
              </a:rPr>
              <a:t>School Culture (High School)</a:t>
            </a:r>
            <a:endParaRPr sz="3500">
              <a:latin typeface="Calibri"/>
              <a:ea typeface="Calibri"/>
              <a:cs typeface="Calibri"/>
              <a:sym typeface="Calibri"/>
            </a:endParaRPr>
          </a:p>
        </p:txBody>
      </p:sp>
      <p:pic>
        <p:nvPicPr>
          <p:cNvPr id="422" name="Google Shape;422;p48"/>
          <p:cNvPicPr preferRelativeResize="0"/>
          <p:nvPr/>
        </p:nvPicPr>
        <p:blipFill>
          <a:blip r:embed="rId4">
            <a:alphaModFix/>
          </a:blip>
          <a:stretch>
            <a:fillRect/>
          </a:stretch>
        </p:blipFill>
        <p:spPr>
          <a:xfrm>
            <a:off x="60225" y="4031225"/>
            <a:ext cx="9023553" cy="19060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49"/>
          <p:cNvPicPr preferRelativeResize="0"/>
          <p:nvPr/>
        </p:nvPicPr>
        <p:blipFill>
          <a:blip r:embed="rId3">
            <a:alphaModFix/>
          </a:blip>
          <a:stretch>
            <a:fillRect/>
          </a:stretch>
        </p:blipFill>
        <p:spPr>
          <a:xfrm>
            <a:off x="0" y="1582808"/>
            <a:ext cx="9144001" cy="1935934"/>
          </a:xfrm>
          <a:prstGeom prst="rect">
            <a:avLst/>
          </a:prstGeom>
          <a:noFill/>
          <a:ln>
            <a:noFill/>
          </a:ln>
        </p:spPr>
      </p:pic>
      <p:pic>
        <p:nvPicPr>
          <p:cNvPr id="429" name="Google Shape;429;p49"/>
          <p:cNvPicPr preferRelativeResize="0"/>
          <p:nvPr/>
        </p:nvPicPr>
        <p:blipFill>
          <a:blip r:embed="rId4">
            <a:alphaModFix/>
          </a:blip>
          <a:stretch>
            <a:fillRect/>
          </a:stretch>
        </p:blipFill>
        <p:spPr>
          <a:xfrm>
            <a:off x="0" y="4486165"/>
            <a:ext cx="9143999" cy="1911670"/>
          </a:xfrm>
          <a:prstGeom prst="rect">
            <a:avLst/>
          </a:prstGeom>
          <a:noFill/>
          <a:ln>
            <a:noFill/>
          </a:ln>
        </p:spPr>
      </p:pic>
      <p:sp>
        <p:nvSpPr>
          <p:cNvPr id="430" name="Google Shape;430;p49"/>
          <p:cNvSpPr txBox="1"/>
          <p:nvPr/>
        </p:nvSpPr>
        <p:spPr>
          <a:xfrm>
            <a:off x="0" y="779550"/>
            <a:ext cx="91440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Calibri"/>
                <a:ea typeface="Calibri"/>
                <a:cs typeface="Calibri"/>
                <a:sym typeface="Calibri"/>
              </a:rPr>
              <a:t>College &amp; Career Readiness (High School)</a:t>
            </a:r>
            <a:endParaRPr sz="35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0"/>
          <p:cNvSpPr txBox="1"/>
          <p:nvPr/>
        </p:nvSpPr>
        <p:spPr>
          <a:xfrm>
            <a:off x="0" y="779550"/>
            <a:ext cx="91440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Calibri"/>
                <a:ea typeface="Calibri"/>
                <a:cs typeface="Calibri"/>
                <a:sym typeface="Calibri"/>
              </a:rPr>
              <a:t>College &amp; Career Readiness (High School)</a:t>
            </a:r>
            <a:endParaRPr sz="3500">
              <a:latin typeface="Calibri"/>
              <a:ea typeface="Calibri"/>
              <a:cs typeface="Calibri"/>
              <a:sym typeface="Calibri"/>
            </a:endParaRPr>
          </a:p>
        </p:txBody>
      </p:sp>
      <p:sp>
        <p:nvSpPr>
          <p:cNvPr id="437" name="Google Shape;437;p50"/>
          <p:cNvSpPr txBox="1"/>
          <p:nvPr/>
        </p:nvSpPr>
        <p:spPr>
          <a:xfrm>
            <a:off x="638825" y="2029225"/>
            <a:ext cx="7835100" cy="42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grpSp>
        <p:nvGrpSpPr>
          <p:cNvPr id="438" name="Google Shape;438;p50"/>
          <p:cNvGrpSpPr/>
          <p:nvPr/>
        </p:nvGrpSpPr>
        <p:grpSpPr>
          <a:xfrm>
            <a:off x="692200" y="1686798"/>
            <a:ext cx="7759598" cy="4794674"/>
            <a:chOff x="457200" y="457200"/>
            <a:chExt cx="9144000" cy="5876546"/>
          </a:xfrm>
        </p:grpSpPr>
        <p:sp>
          <p:nvSpPr>
            <p:cNvPr id="439" name="Google Shape;439;p50"/>
            <p:cNvSpPr txBox="1"/>
            <p:nvPr/>
          </p:nvSpPr>
          <p:spPr>
            <a:xfrm>
              <a:off x="457200" y="457200"/>
              <a:ext cx="9144000" cy="562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53"/>
                </a:spcBef>
                <a:spcAft>
                  <a:spcPts val="0"/>
                </a:spcAft>
                <a:buNone/>
              </a:pPr>
              <a:endParaRPr sz="900">
                <a:solidFill>
                  <a:srgbClr val="000000"/>
                </a:solidFill>
                <a:latin typeface="Times New Roman"/>
                <a:ea typeface="Times New Roman"/>
                <a:cs typeface="Times New Roman"/>
                <a:sym typeface="Times New Roman"/>
              </a:endParaRPr>
            </a:p>
            <a:p>
              <a:pPr marL="2389505" marR="0" lvl="0" indent="0" algn="l" rtl="0">
                <a:lnSpc>
                  <a:spcPct val="100000"/>
                </a:lnSpc>
                <a:spcBef>
                  <a:spcPts val="0"/>
                </a:spcBef>
                <a:spcAft>
                  <a:spcPts val="0"/>
                </a:spcAft>
                <a:buNone/>
              </a:pPr>
              <a:r>
                <a:rPr lang="en-US" sz="1200">
                  <a:solidFill>
                    <a:srgbClr val="000000"/>
                  </a:solidFill>
                  <a:latin typeface="Arial"/>
                  <a:ea typeface="Arial"/>
                  <a:cs typeface="Arial"/>
                  <a:sym typeface="Arial"/>
                </a:rPr>
                <a:t>ata not found for enrolled in college at any time during the first two years after high school.</a:t>
              </a:r>
              <a:endParaRPr sz="1200">
                <a:solidFill>
                  <a:srgbClr val="000000"/>
                </a:solidFill>
                <a:latin typeface="Arial"/>
                <a:ea typeface="Arial"/>
                <a:cs typeface="Arial"/>
                <a:sym typeface="Arial"/>
              </a:endParaRPr>
            </a:p>
          </p:txBody>
        </p:sp>
        <p:sp>
          <p:nvSpPr>
            <p:cNvPr id="440" name="Google Shape;440;p50"/>
            <p:cNvSpPr txBox="1"/>
            <p:nvPr/>
          </p:nvSpPr>
          <p:spPr>
            <a:xfrm>
              <a:off x="4688459" y="6184646"/>
              <a:ext cx="632400" cy="1491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900" b="1">
                  <a:solidFill>
                    <a:srgbClr val="D34D3E"/>
                  </a:solidFill>
                  <a:latin typeface="Arial"/>
                  <a:ea typeface="Arial"/>
                  <a:cs typeface="Arial"/>
                  <a:sym typeface="Arial"/>
                </a:rPr>
                <a:t>AVG = 79%</a:t>
              </a:r>
              <a:endParaRPr sz="900">
                <a:solidFill>
                  <a:srgbClr val="000000"/>
                </a:solidFill>
                <a:latin typeface="Arial"/>
                <a:ea typeface="Arial"/>
                <a:cs typeface="Arial"/>
                <a:sym typeface="Arial"/>
              </a:endParaRPr>
            </a:p>
          </p:txBody>
        </p:sp>
        <p:sp>
          <p:nvSpPr>
            <p:cNvPr id="441" name="Google Shape;441;p50"/>
            <p:cNvSpPr/>
            <p:nvPr/>
          </p:nvSpPr>
          <p:spPr>
            <a:xfrm>
              <a:off x="457200" y="457200"/>
              <a:ext cx="9144000" cy="5626100"/>
            </a:xfrm>
            <a:custGeom>
              <a:avLst/>
              <a:gdLst/>
              <a:ahLst/>
              <a:cxnLst/>
              <a:rect l="l" t="t" r="r" b="b"/>
              <a:pathLst>
                <a:path w="9144000" h="5626100" extrusionOk="0">
                  <a:moveTo>
                    <a:pt x="0" y="0"/>
                  </a:moveTo>
                  <a:lnTo>
                    <a:pt x="9144000" y="0"/>
                  </a:lnTo>
                  <a:lnTo>
                    <a:pt x="9144000" y="5626100"/>
                  </a:lnTo>
                  <a:lnTo>
                    <a:pt x="0" y="5626100"/>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50"/>
            <p:cNvSpPr/>
            <p:nvPr/>
          </p:nvSpPr>
          <p:spPr>
            <a:xfrm>
              <a:off x="463550" y="463550"/>
              <a:ext cx="9118600" cy="5600700"/>
            </a:xfrm>
            <a:custGeom>
              <a:avLst/>
              <a:gdLst/>
              <a:ahLst/>
              <a:cxnLst/>
              <a:rect l="l" t="t" r="r" b="b"/>
              <a:pathLst>
                <a:path w="9118600" h="5600700" extrusionOk="0">
                  <a:moveTo>
                    <a:pt x="0" y="0"/>
                  </a:moveTo>
                  <a:lnTo>
                    <a:pt x="9118600" y="0"/>
                  </a:lnTo>
                  <a:lnTo>
                    <a:pt x="9118600" y="5600700"/>
                  </a:lnTo>
                  <a:lnTo>
                    <a:pt x="0" y="5600700"/>
                  </a:lnTo>
                  <a:lnTo>
                    <a:pt x="0" y="0"/>
                  </a:lnTo>
                  <a:close/>
                </a:path>
              </a:pathLst>
            </a:custGeom>
            <a:noFill/>
            <a:ln w="12700" cap="flat" cmpd="sng">
              <a:solidFill>
                <a:srgbClr val="DDDDD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50"/>
            <p:cNvSpPr/>
            <p:nvPr/>
          </p:nvSpPr>
          <p:spPr>
            <a:xfrm>
              <a:off x="1206500" y="1333500"/>
              <a:ext cx="7899400" cy="3810000"/>
            </a:xfrm>
            <a:custGeom>
              <a:avLst/>
              <a:gdLst/>
              <a:ahLst/>
              <a:cxnLst/>
              <a:rect l="l" t="t" r="r" b="b"/>
              <a:pathLst>
                <a:path w="7899400" h="3810000" extrusionOk="0">
                  <a:moveTo>
                    <a:pt x="0" y="3810000"/>
                  </a:moveTo>
                  <a:lnTo>
                    <a:pt x="7899400" y="3810000"/>
                  </a:lnTo>
                  <a:lnTo>
                    <a:pt x="7899400" y="0"/>
                  </a:lnTo>
                  <a:lnTo>
                    <a:pt x="0" y="0"/>
                  </a:lnTo>
                  <a:lnTo>
                    <a:pt x="0" y="38100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0"/>
            <p:cNvSpPr/>
            <p:nvPr/>
          </p:nvSpPr>
          <p:spPr>
            <a:xfrm>
              <a:off x="1206500" y="5137150"/>
              <a:ext cx="7899400" cy="12700"/>
            </a:xfrm>
            <a:custGeom>
              <a:avLst/>
              <a:gdLst/>
              <a:ahLst/>
              <a:cxnLst/>
              <a:rect l="l" t="t" r="r" b="b"/>
              <a:pathLst>
                <a:path w="7899400" h="12700" extrusionOk="0">
                  <a:moveTo>
                    <a:pt x="0" y="12700"/>
                  </a:moveTo>
                  <a:lnTo>
                    <a:pt x="7899400" y="12700"/>
                  </a:lnTo>
                  <a:lnTo>
                    <a:pt x="7899400" y="0"/>
                  </a:lnTo>
                  <a:lnTo>
                    <a:pt x="0" y="0"/>
                  </a:lnTo>
                  <a:lnTo>
                    <a:pt x="0" y="12700"/>
                  </a:lnTo>
                  <a:close/>
                </a:path>
              </a:pathLst>
            </a:custGeom>
            <a:solidFill>
              <a:srgbClr val="DDDD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50"/>
            <p:cNvSpPr/>
            <p:nvPr/>
          </p:nvSpPr>
          <p:spPr>
            <a:xfrm>
              <a:off x="1206500" y="4762500"/>
              <a:ext cx="7899400" cy="0"/>
            </a:xfrm>
            <a:custGeom>
              <a:avLst/>
              <a:gdLst/>
              <a:ahLst/>
              <a:cxnLst/>
              <a:rect l="l" t="t" r="r" b="b"/>
              <a:pathLst>
                <a:path w="7899400" h="120000" extrusionOk="0">
                  <a:moveTo>
                    <a:pt x="0" y="0"/>
                  </a:moveTo>
                  <a:lnTo>
                    <a:pt x="7899400" y="0"/>
                  </a:lnTo>
                </a:path>
              </a:pathLst>
            </a:custGeom>
            <a:noFill/>
            <a:ln w="12700" cap="flat" cmpd="sng">
              <a:solidFill>
                <a:srgbClr val="DDDDD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50"/>
            <p:cNvSpPr/>
            <p:nvPr/>
          </p:nvSpPr>
          <p:spPr>
            <a:xfrm>
              <a:off x="1206500" y="4381500"/>
              <a:ext cx="7899400" cy="0"/>
            </a:xfrm>
            <a:custGeom>
              <a:avLst/>
              <a:gdLst/>
              <a:ahLst/>
              <a:cxnLst/>
              <a:rect l="l" t="t" r="r" b="b"/>
              <a:pathLst>
                <a:path w="7899400" h="120000" extrusionOk="0">
                  <a:moveTo>
                    <a:pt x="0" y="0"/>
                  </a:moveTo>
                  <a:lnTo>
                    <a:pt x="7899400" y="0"/>
                  </a:lnTo>
                </a:path>
              </a:pathLst>
            </a:custGeom>
            <a:noFill/>
            <a:ln w="12700" cap="flat" cmpd="sng">
              <a:solidFill>
                <a:srgbClr val="DDDDD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0"/>
            <p:cNvSpPr/>
            <p:nvPr/>
          </p:nvSpPr>
          <p:spPr>
            <a:xfrm>
              <a:off x="1206500" y="4000500"/>
              <a:ext cx="7899400" cy="0"/>
            </a:xfrm>
            <a:custGeom>
              <a:avLst/>
              <a:gdLst/>
              <a:ahLst/>
              <a:cxnLst/>
              <a:rect l="l" t="t" r="r" b="b"/>
              <a:pathLst>
                <a:path w="7899400" h="120000" extrusionOk="0">
                  <a:moveTo>
                    <a:pt x="0" y="0"/>
                  </a:moveTo>
                  <a:lnTo>
                    <a:pt x="7899400" y="0"/>
                  </a:lnTo>
                </a:path>
              </a:pathLst>
            </a:custGeom>
            <a:noFill/>
            <a:ln w="12700" cap="flat" cmpd="sng">
              <a:solidFill>
                <a:srgbClr val="DDDDD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50"/>
            <p:cNvSpPr/>
            <p:nvPr/>
          </p:nvSpPr>
          <p:spPr>
            <a:xfrm>
              <a:off x="1206500" y="3619500"/>
              <a:ext cx="7899400" cy="0"/>
            </a:xfrm>
            <a:custGeom>
              <a:avLst/>
              <a:gdLst/>
              <a:ahLst/>
              <a:cxnLst/>
              <a:rect l="l" t="t" r="r" b="b"/>
              <a:pathLst>
                <a:path w="7899400" h="120000" extrusionOk="0">
                  <a:moveTo>
                    <a:pt x="0" y="0"/>
                  </a:moveTo>
                  <a:lnTo>
                    <a:pt x="7899400" y="0"/>
                  </a:lnTo>
                </a:path>
              </a:pathLst>
            </a:custGeom>
            <a:noFill/>
            <a:ln w="12700" cap="flat" cmpd="sng">
              <a:solidFill>
                <a:srgbClr val="DDDDD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50"/>
            <p:cNvSpPr/>
            <p:nvPr/>
          </p:nvSpPr>
          <p:spPr>
            <a:xfrm>
              <a:off x="1206500" y="3238500"/>
              <a:ext cx="7899400" cy="0"/>
            </a:xfrm>
            <a:custGeom>
              <a:avLst/>
              <a:gdLst/>
              <a:ahLst/>
              <a:cxnLst/>
              <a:rect l="l" t="t" r="r" b="b"/>
              <a:pathLst>
                <a:path w="7899400" h="120000" extrusionOk="0">
                  <a:moveTo>
                    <a:pt x="0" y="0"/>
                  </a:moveTo>
                  <a:lnTo>
                    <a:pt x="7899400" y="0"/>
                  </a:lnTo>
                </a:path>
              </a:pathLst>
            </a:custGeom>
            <a:noFill/>
            <a:ln w="12700" cap="flat" cmpd="sng">
              <a:solidFill>
                <a:srgbClr val="DDDDD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0"/>
            <p:cNvSpPr/>
            <p:nvPr/>
          </p:nvSpPr>
          <p:spPr>
            <a:xfrm>
              <a:off x="1206500" y="2851150"/>
              <a:ext cx="7899400" cy="12700"/>
            </a:xfrm>
            <a:custGeom>
              <a:avLst/>
              <a:gdLst/>
              <a:ahLst/>
              <a:cxnLst/>
              <a:rect l="l" t="t" r="r" b="b"/>
              <a:pathLst>
                <a:path w="7899400" h="12700" extrusionOk="0">
                  <a:moveTo>
                    <a:pt x="0" y="12700"/>
                  </a:moveTo>
                  <a:lnTo>
                    <a:pt x="7899400" y="12700"/>
                  </a:lnTo>
                  <a:lnTo>
                    <a:pt x="7899400" y="0"/>
                  </a:lnTo>
                  <a:lnTo>
                    <a:pt x="0" y="0"/>
                  </a:lnTo>
                  <a:lnTo>
                    <a:pt x="0" y="12700"/>
                  </a:lnTo>
                  <a:close/>
                </a:path>
              </a:pathLst>
            </a:custGeom>
            <a:solidFill>
              <a:srgbClr val="DDDD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0"/>
            <p:cNvSpPr/>
            <p:nvPr/>
          </p:nvSpPr>
          <p:spPr>
            <a:xfrm>
              <a:off x="1206500" y="2470150"/>
              <a:ext cx="7899400" cy="12700"/>
            </a:xfrm>
            <a:custGeom>
              <a:avLst/>
              <a:gdLst/>
              <a:ahLst/>
              <a:cxnLst/>
              <a:rect l="l" t="t" r="r" b="b"/>
              <a:pathLst>
                <a:path w="7899400" h="12700" extrusionOk="0">
                  <a:moveTo>
                    <a:pt x="0" y="12700"/>
                  </a:moveTo>
                  <a:lnTo>
                    <a:pt x="7899400" y="12700"/>
                  </a:lnTo>
                  <a:lnTo>
                    <a:pt x="7899400" y="0"/>
                  </a:lnTo>
                  <a:lnTo>
                    <a:pt x="0" y="0"/>
                  </a:lnTo>
                  <a:lnTo>
                    <a:pt x="0" y="12700"/>
                  </a:lnTo>
                  <a:close/>
                </a:path>
              </a:pathLst>
            </a:custGeom>
            <a:solidFill>
              <a:srgbClr val="DDDD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0"/>
            <p:cNvSpPr/>
            <p:nvPr/>
          </p:nvSpPr>
          <p:spPr>
            <a:xfrm>
              <a:off x="1206500" y="2089150"/>
              <a:ext cx="7899400" cy="12700"/>
            </a:xfrm>
            <a:custGeom>
              <a:avLst/>
              <a:gdLst/>
              <a:ahLst/>
              <a:cxnLst/>
              <a:rect l="l" t="t" r="r" b="b"/>
              <a:pathLst>
                <a:path w="7899400" h="12700" extrusionOk="0">
                  <a:moveTo>
                    <a:pt x="0" y="12700"/>
                  </a:moveTo>
                  <a:lnTo>
                    <a:pt x="7899400" y="12700"/>
                  </a:lnTo>
                  <a:lnTo>
                    <a:pt x="7899400" y="0"/>
                  </a:lnTo>
                  <a:lnTo>
                    <a:pt x="0" y="0"/>
                  </a:lnTo>
                  <a:lnTo>
                    <a:pt x="0" y="12700"/>
                  </a:lnTo>
                  <a:close/>
                </a:path>
              </a:pathLst>
            </a:custGeom>
            <a:solidFill>
              <a:srgbClr val="DDDD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50"/>
            <p:cNvSpPr/>
            <p:nvPr/>
          </p:nvSpPr>
          <p:spPr>
            <a:xfrm>
              <a:off x="1206500" y="1708150"/>
              <a:ext cx="7899400" cy="12700"/>
            </a:xfrm>
            <a:custGeom>
              <a:avLst/>
              <a:gdLst/>
              <a:ahLst/>
              <a:cxnLst/>
              <a:rect l="l" t="t" r="r" b="b"/>
              <a:pathLst>
                <a:path w="7899400" h="12700" extrusionOk="0">
                  <a:moveTo>
                    <a:pt x="0" y="12700"/>
                  </a:moveTo>
                  <a:lnTo>
                    <a:pt x="7899400" y="12700"/>
                  </a:lnTo>
                  <a:lnTo>
                    <a:pt x="7899400" y="0"/>
                  </a:lnTo>
                  <a:lnTo>
                    <a:pt x="0" y="0"/>
                  </a:lnTo>
                  <a:lnTo>
                    <a:pt x="0" y="12700"/>
                  </a:lnTo>
                  <a:close/>
                </a:path>
              </a:pathLst>
            </a:custGeom>
            <a:solidFill>
              <a:srgbClr val="DDDD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50"/>
            <p:cNvSpPr/>
            <p:nvPr/>
          </p:nvSpPr>
          <p:spPr>
            <a:xfrm>
              <a:off x="1206500" y="1327150"/>
              <a:ext cx="7899400" cy="12700"/>
            </a:xfrm>
            <a:custGeom>
              <a:avLst/>
              <a:gdLst/>
              <a:ahLst/>
              <a:cxnLst/>
              <a:rect l="l" t="t" r="r" b="b"/>
              <a:pathLst>
                <a:path w="7899400" h="12700" extrusionOk="0">
                  <a:moveTo>
                    <a:pt x="0" y="12700"/>
                  </a:moveTo>
                  <a:lnTo>
                    <a:pt x="7899400" y="12700"/>
                  </a:lnTo>
                  <a:lnTo>
                    <a:pt x="7899400" y="0"/>
                  </a:lnTo>
                  <a:lnTo>
                    <a:pt x="0" y="0"/>
                  </a:lnTo>
                  <a:lnTo>
                    <a:pt x="0" y="12700"/>
                  </a:lnTo>
                  <a:close/>
                </a:path>
              </a:pathLst>
            </a:custGeom>
            <a:solidFill>
              <a:srgbClr val="DDDD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0"/>
            <p:cNvSpPr/>
            <p:nvPr/>
          </p:nvSpPr>
          <p:spPr>
            <a:xfrm>
              <a:off x="1174750" y="1863089"/>
              <a:ext cx="7975500" cy="676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0"/>
            <p:cNvSpPr/>
            <p:nvPr/>
          </p:nvSpPr>
          <p:spPr>
            <a:xfrm>
              <a:off x="1206500" y="5137150"/>
              <a:ext cx="7899400" cy="12700"/>
            </a:xfrm>
            <a:custGeom>
              <a:avLst/>
              <a:gdLst/>
              <a:ahLst/>
              <a:cxnLst/>
              <a:rect l="l" t="t" r="r" b="b"/>
              <a:pathLst>
                <a:path w="7899400" h="12700" extrusionOk="0">
                  <a:moveTo>
                    <a:pt x="0" y="12700"/>
                  </a:moveTo>
                  <a:lnTo>
                    <a:pt x="7899400" y="12700"/>
                  </a:lnTo>
                  <a:lnTo>
                    <a:pt x="7899400" y="0"/>
                  </a:lnTo>
                  <a:lnTo>
                    <a:pt x="0" y="0"/>
                  </a:lnTo>
                  <a:lnTo>
                    <a:pt x="0" y="1270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0"/>
            <p:cNvSpPr/>
            <p:nvPr/>
          </p:nvSpPr>
          <p:spPr>
            <a:xfrm>
              <a:off x="1088008" y="5246115"/>
              <a:ext cx="240030" cy="77470"/>
            </a:xfrm>
            <a:custGeom>
              <a:avLst/>
              <a:gdLst/>
              <a:ahLst/>
              <a:cxnLst/>
              <a:rect l="l" t="t" r="r" b="b"/>
              <a:pathLst>
                <a:path w="240030" h="77470" extrusionOk="0">
                  <a:moveTo>
                    <a:pt x="39872" y="7365"/>
                  </a:moveTo>
                  <a:lnTo>
                    <a:pt x="26162" y="7365"/>
                  </a:lnTo>
                  <a:lnTo>
                    <a:pt x="33528" y="14223"/>
                  </a:lnTo>
                  <a:lnTo>
                    <a:pt x="33528" y="30098"/>
                  </a:lnTo>
                  <a:lnTo>
                    <a:pt x="22859" y="39877"/>
                  </a:lnTo>
                  <a:lnTo>
                    <a:pt x="17271" y="44830"/>
                  </a:lnTo>
                  <a:lnTo>
                    <a:pt x="9644" y="51744"/>
                  </a:lnTo>
                  <a:lnTo>
                    <a:pt x="5302" y="56324"/>
                  </a:lnTo>
                  <a:lnTo>
                    <a:pt x="2627" y="60618"/>
                  </a:lnTo>
                  <a:lnTo>
                    <a:pt x="0" y="66674"/>
                  </a:lnTo>
                  <a:lnTo>
                    <a:pt x="0" y="75183"/>
                  </a:lnTo>
                  <a:lnTo>
                    <a:pt x="43687" y="75183"/>
                  </a:lnTo>
                  <a:lnTo>
                    <a:pt x="43687" y="66674"/>
                  </a:lnTo>
                  <a:lnTo>
                    <a:pt x="11684" y="66674"/>
                  </a:lnTo>
                  <a:lnTo>
                    <a:pt x="13462" y="57530"/>
                  </a:lnTo>
                  <a:lnTo>
                    <a:pt x="25400" y="47624"/>
                  </a:lnTo>
                  <a:lnTo>
                    <a:pt x="29209" y="44195"/>
                  </a:lnTo>
                  <a:lnTo>
                    <a:pt x="37718" y="37083"/>
                  </a:lnTo>
                  <a:lnTo>
                    <a:pt x="40893" y="31876"/>
                  </a:lnTo>
                  <a:lnTo>
                    <a:pt x="44068" y="26796"/>
                  </a:lnTo>
                  <a:lnTo>
                    <a:pt x="44068" y="11048"/>
                  </a:lnTo>
                  <a:lnTo>
                    <a:pt x="39872" y="7365"/>
                  </a:lnTo>
                  <a:close/>
                </a:path>
                <a:path w="240030" h="77470" extrusionOk="0">
                  <a:moveTo>
                    <a:pt x="31622" y="0"/>
                  </a:moveTo>
                  <a:lnTo>
                    <a:pt x="11556" y="0"/>
                  </a:lnTo>
                  <a:lnTo>
                    <a:pt x="1778" y="4571"/>
                  </a:lnTo>
                  <a:lnTo>
                    <a:pt x="1778" y="13080"/>
                  </a:lnTo>
                  <a:lnTo>
                    <a:pt x="12191" y="7365"/>
                  </a:lnTo>
                  <a:lnTo>
                    <a:pt x="39872" y="7365"/>
                  </a:lnTo>
                  <a:lnTo>
                    <a:pt x="37846" y="5587"/>
                  </a:lnTo>
                  <a:lnTo>
                    <a:pt x="31622" y="0"/>
                  </a:lnTo>
                  <a:close/>
                </a:path>
                <a:path w="240030" h="77470" extrusionOk="0">
                  <a:moveTo>
                    <a:pt x="98678" y="0"/>
                  </a:moveTo>
                  <a:lnTo>
                    <a:pt x="75691" y="0"/>
                  </a:lnTo>
                  <a:lnTo>
                    <a:pt x="68579" y="10540"/>
                  </a:lnTo>
                  <a:lnTo>
                    <a:pt x="64541" y="16835"/>
                  </a:lnTo>
                  <a:lnTo>
                    <a:pt x="62468" y="21843"/>
                  </a:lnTo>
                  <a:lnTo>
                    <a:pt x="61717" y="28078"/>
                  </a:lnTo>
                  <a:lnTo>
                    <a:pt x="61715" y="48597"/>
                  </a:lnTo>
                  <a:lnTo>
                    <a:pt x="62452" y="54721"/>
                  </a:lnTo>
                  <a:lnTo>
                    <a:pt x="64488" y="59787"/>
                  </a:lnTo>
                  <a:lnTo>
                    <a:pt x="68536" y="66420"/>
                  </a:lnTo>
                  <a:lnTo>
                    <a:pt x="75437" y="76961"/>
                  </a:lnTo>
                  <a:lnTo>
                    <a:pt x="98678" y="76961"/>
                  </a:lnTo>
                  <a:lnTo>
                    <a:pt x="103648" y="69595"/>
                  </a:lnTo>
                  <a:lnTo>
                    <a:pt x="86994" y="69595"/>
                  </a:lnTo>
                  <a:lnTo>
                    <a:pt x="78249" y="69103"/>
                  </a:lnTo>
                  <a:lnTo>
                    <a:pt x="73771" y="65706"/>
                  </a:lnTo>
                  <a:lnTo>
                    <a:pt x="72118" y="56469"/>
                  </a:lnTo>
                  <a:lnTo>
                    <a:pt x="71887" y="38099"/>
                  </a:lnTo>
                  <a:lnTo>
                    <a:pt x="72120" y="20492"/>
                  </a:lnTo>
                  <a:lnTo>
                    <a:pt x="73786" y="11255"/>
                  </a:lnTo>
                  <a:lnTo>
                    <a:pt x="78311" y="7852"/>
                  </a:lnTo>
                  <a:lnTo>
                    <a:pt x="87122" y="7365"/>
                  </a:lnTo>
                  <a:lnTo>
                    <a:pt x="103648" y="7365"/>
                  </a:lnTo>
                  <a:lnTo>
                    <a:pt x="98678" y="0"/>
                  </a:lnTo>
                  <a:close/>
                </a:path>
                <a:path w="240030" h="77470" extrusionOk="0">
                  <a:moveTo>
                    <a:pt x="103648" y="7365"/>
                  </a:moveTo>
                  <a:lnTo>
                    <a:pt x="87122" y="7365"/>
                  </a:lnTo>
                  <a:lnTo>
                    <a:pt x="95940" y="7852"/>
                  </a:lnTo>
                  <a:lnTo>
                    <a:pt x="100457" y="11207"/>
                  </a:lnTo>
                  <a:lnTo>
                    <a:pt x="102123" y="20331"/>
                  </a:lnTo>
                  <a:lnTo>
                    <a:pt x="102356" y="38480"/>
                  </a:lnTo>
                  <a:lnTo>
                    <a:pt x="102142" y="54721"/>
                  </a:lnTo>
                  <a:lnTo>
                    <a:pt x="102092" y="56469"/>
                  </a:lnTo>
                  <a:lnTo>
                    <a:pt x="100441" y="65658"/>
                  </a:lnTo>
                  <a:lnTo>
                    <a:pt x="95879" y="69103"/>
                  </a:lnTo>
                  <a:lnTo>
                    <a:pt x="86994" y="69595"/>
                  </a:lnTo>
                  <a:lnTo>
                    <a:pt x="103648" y="69595"/>
                  </a:lnTo>
                  <a:lnTo>
                    <a:pt x="112791" y="28078"/>
                  </a:lnTo>
                  <a:lnTo>
                    <a:pt x="112014" y="21812"/>
                  </a:lnTo>
                  <a:lnTo>
                    <a:pt x="109902" y="16831"/>
                  </a:lnTo>
                  <a:lnTo>
                    <a:pt x="105790" y="10540"/>
                  </a:lnTo>
                  <a:lnTo>
                    <a:pt x="103648" y="7365"/>
                  </a:lnTo>
                  <a:close/>
                </a:path>
                <a:path w="240030" h="77470" extrusionOk="0">
                  <a:moveTo>
                    <a:pt x="162178" y="0"/>
                  </a:moveTo>
                  <a:lnTo>
                    <a:pt x="139191" y="0"/>
                  </a:lnTo>
                  <a:lnTo>
                    <a:pt x="132079" y="10540"/>
                  </a:lnTo>
                  <a:lnTo>
                    <a:pt x="128041" y="16835"/>
                  </a:lnTo>
                  <a:lnTo>
                    <a:pt x="125968" y="21843"/>
                  </a:lnTo>
                  <a:lnTo>
                    <a:pt x="125217" y="28078"/>
                  </a:lnTo>
                  <a:lnTo>
                    <a:pt x="125215" y="48597"/>
                  </a:lnTo>
                  <a:lnTo>
                    <a:pt x="125952" y="54721"/>
                  </a:lnTo>
                  <a:lnTo>
                    <a:pt x="127988" y="59787"/>
                  </a:lnTo>
                  <a:lnTo>
                    <a:pt x="132036" y="66420"/>
                  </a:lnTo>
                  <a:lnTo>
                    <a:pt x="138937" y="76961"/>
                  </a:lnTo>
                  <a:lnTo>
                    <a:pt x="162178" y="76961"/>
                  </a:lnTo>
                  <a:lnTo>
                    <a:pt x="167148" y="69595"/>
                  </a:lnTo>
                  <a:lnTo>
                    <a:pt x="150494" y="69595"/>
                  </a:lnTo>
                  <a:lnTo>
                    <a:pt x="141749" y="69103"/>
                  </a:lnTo>
                  <a:lnTo>
                    <a:pt x="137271" y="65706"/>
                  </a:lnTo>
                  <a:lnTo>
                    <a:pt x="135618" y="56469"/>
                  </a:lnTo>
                  <a:lnTo>
                    <a:pt x="135387" y="38099"/>
                  </a:lnTo>
                  <a:lnTo>
                    <a:pt x="135620" y="20492"/>
                  </a:lnTo>
                  <a:lnTo>
                    <a:pt x="137286" y="11255"/>
                  </a:lnTo>
                  <a:lnTo>
                    <a:pt x="141811" y="7852"/>
                  </a:lnTo>
                  <a:lnTo>
                    <a:pt x="150622" y="7365"/>
                  </a:lnTo>
                  <a:lnTo>
                    <a:pt x="167148" y="7365"/>
                  </a:lnTo>
                  <a:lnTo>
                    <a:pt x="162178" y="0"/>
                  </a:lnTo>
                  <a:close/>
                </a:path>
                <a:path w="240030" h="77470" extrusionOk="0">
                  <a:moveTo>
                    <a:pt x="167148" y="7365"/>
                  </a:moveTo>
                  <a:lnTo>
                    <a:pt x="150622" y="7365"/>
                  </a:lnTo>
                  <a:lnTo>
                    <a:pt x="159440" y="7852"/>
                  </a:lnTo>
                  <a:lnTo>
                    <a:pt x="163957" y="11207"/>
                  </a:lnTo>
                  <a:lnTo>
                    <a:pt x="165623" y="20331"/>
                  </a:lnTo>
                  <a:lnTo>
                    <a:pt x="165856" y="38480"/>
                  </a:lnTo>
                  <a:lnTo>
                    <a:pt x="165642" y="54721"/>
                  </a:lnTo>
                  <a:lnTo>
                    <a:pt x="165592" y="56469"/>
                  </a:lnTo>
                  <a:lnTo>
                    <a:pt x="163941" y="65658"/>
                  </a:lnTo>
                  <a:lnTo>
                    <a:pt x="159379" y="69103"/>
                  </a:lnTo>
                  <a:lnTo>
                    <a:pt x="150494" y="69595"/>
                  </a:lnTo>
                  <a:lnTo>
                    <a:pt x="167148" y="69595"/>
                  </a:lnTo>
                  <a:lnTo>
                    <a:pt x="176291" y="28078"/>
                  </a:lnTo>
                  <a:lnTo>
                    <a:pt x="175514" y="21812"/>
                  </a:lnTo>
                  <a:lnTo>
                    <a:pt x="173402" y="16831"/>
                  </a:lnTo>
                  <a:lnTo>
                    <a:pt x="169290" y="10540"/>
                  </a:lnTo>
                  <a:lnTo>
                    <a:pt x="167148" y="7365"/>
                  </a:lnTo>
                  <a:close/>
                </a:path>
                <a:path w="240030" h="77470" extrusionOk="0">
                  <a:moveTo>
                    <a:pt x="193547" y="66420"/>
                  </a:moveTo>
                  <a:lnTo>
                    <a:pt x="193547" y="74802"/>
                  </a:lnTo>
                  <a:lnTo>
                    <a:pt x="202819" y="76961"/>
                  </a:lnTo>
                  <a:lnTo>
                    <a:pt x="222884" y="76961"/>
                  </a:lnTo>
                  <a:lnTo>
                    <a:pt x="228472" y="69595"/>
                  </a:lnTo>
                  <a:lnTo>
                    <a:pt x="202819" y="69595"/>
                  </a:lnTo>
                  <a:lnTo>
                    <a:pt x="193547" y="66420"/>
                  </a:lnTo>
                  <a:close/>
                </a:path>
                <a:path w="240030" h="77470" extrusionOk="0">
                  <a:moveTo>
                    <a:pt x="239721" y="40258"/>
                  </a:moveTo>
                  <a:lnTo>
                    <a:pt x="228853" y="40258"/>
                  </a:lnTo>
                  <a:lnTo>
                    <a:pt x="228853" y="54101"/>
                  </a:lnTo>
                  <a:lnTo>
                    <a:pt x="223647" y="61848"/>
                  </a:lnTo>
                  <a:lnTo>
                    <a:pt x="218566" y="69595"/>
                  </a:lnTo>
                  <a:lnTo>
                    <a:pt x="228472" y="69595"/>
                  </a:lnTo>
                  <a:lnTo>
                    <a:pt x="231266" y="65912"/>
                  </a:lnTo>
                  <a:lnTo>
                    <a:pt x="236186" y="59154"/>
                  </a:lnTo>
                  <a:lnTo>
                    <a:pt x="238712" y="53752"/>
                  </a:lnTo>
                  <a:lnTo>
                    <a:pt x="239643" y="46874"/>
                  </a:lnTo>
                  <a:lnTo>
                    <a:pt x="239721" y="40258"/>
                  </a:lnTo>
                  <a:close/>
                </a:path>
                <a:path w="240030" h="77470" extrusionOk="0">
                  <a:moveTo>
                    <a:pt x="225806" y="0"/>
                  </a:moveTo>
                  <a:lnTo>
                    <a:pt x="203453" y="0"/>
                  </a:lnTo>
                  <a:lnTo>
                    <a:pt x="196596" y="7365"/>
                  </a:lnTo>
                  <a:lnTo>
                    <a:pt x="189737" y="14604"/>
                  </a:lnTo>
                  <a:lnTo>
                    <a:pt x="189737" y="35940"/>
                  </a:lnTo>
                  <a:lnTo>
                    <a:pt x="202691" y="49402"/>
                  </a:lnTo>
                  <a:lnTo>
                    <a:pt x="221487" y="49402"/>
                  </a:lnTo>
                  <a:lnTo>
                    <a:pt x="227114" y="42417"/>
                  </a:lnTo>
                  <a:lnTo>
                    <a:pt x="207137" y="42417"/>
                  </a:lnTo>
                  <a:lnTo>
                    <a:pt x="199516" y="32511"/>
                  </a:lnTo>
                  <a:lnTo>
                    <a:pt x="199516" y="16255"/>
                  </a:lnTo>
                  <a:lnTo>
                    <a:pt x="203200" y="11683"/>
                  </a:lnTo>
                  <a:lnTo>
                    <a:pt x="207009" y="7111"/>
                  </a:lnTo>
                  <a:lnTo>
                    <a:pt x="231021" y="7111"/>
                  </a:lnTo>
                  <a:lnTo>
                    <a:pt x="225806" y="0"/>
                  </a:lnTo>
                  <a:close/>
                </a:path>
                <a:path w="240030" h="77470" extrusionOk="0">
                  <a:moveTo>
                    <a:pt x="231021" y="7111"/>
                  </a:moveTo>
                  <a:lnTo>
                    <a:pt x="220344" y="7111"/>
                  </a:lnTo>
                  <a:lnTo>
                    <a:pt x="224409" y="12826"/>
                  </a:lnTo>
                  <a:lnTo>
                    <a:pt x="228600" y="18668"/>
                  </a:lnTo>
                  <a:lnTo>
                    <a:pt x="228600" y="33908"/>
                  </a:lnTo>
                  <a:lnTo>
                    <a:pt x="224281" y="38226"/>
                  </a:lnTo>
                  <a:lnTo>
                    <a:pt x="219837" y="42417"/>
                  </a:lnTo>
                  <a:lnTo>
                    <a:pt x="227114" y="42417"/>
                  </a:lnTo>
                  <a:lnTo>
                    <a:pt x="228853" y="40258"/>
                  </a:lnTo>
                  <a:lnTo>
                    <a:pt x="239721" y="40258"/>
                  </a:lnTo>
                  <a:lnTo>
                    <a:pt x="239666" y="25919"/>
                  </a:lnTo>
                  <a:lnTo>
                    <a:pt x="238902" y="19938"/>
                  </a:lnTo>
                  <a:lnTo>
                    <a:pt x="236829" y="15291"/>
                  </a:lnTo>
                  <a:lnTo>
                    <a:pt x="232790" y="9524"/>
                  </a:lnTo>
                  <a:lnTo>
                    <a:pt x="231021" y="7111"/>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50"/>
            <p:cNvSpPr/>
            <p:nvPr/>
          </p:nvSpPr>
          <p:spPr>
            <a:xfrm>
              <a:off x="2218308" y="5246115"/>
              <a:ext cx="240030" cy="77470"/>
            </a:xfrm>
            <a:custGeom>
              <a:avLst/>
              <a:gdLst/>
              <a:ahLst/>
              <a:cxnLst/>
              <a:rect l="l" t="t" r="r" b="b"/>
              <a:pathLst>
                <a:path w="240030" h="77470" extrusionOk="0">
                  <a:moveTo>
                    <a:pt x="39872" y="7365"/>
                  </a:moveTo>
                  <a:lnTo>
                    <a:pt x="26162" y="7365"/>
                  </a:lnTo>
                  <a:lnTo>
                    <a:pt x="33528" y="14223"/>
                  </a:lnTo>
                  <a:lnTo>
                    <a:pt x="33528" y="30098"/>
                  </a:lnTo>
                  <a:lnTo>
                    <a:pt x="22860" y="39877"/>
                  </a:lnTo>
                  <a:lnTo>
                    <a:pt x="17272" y="44830"/>
                  </a:lnTo>
                  <a:lnTo>
                    <a:pt x="9644" y="51744"/>
                  </a:lnTo>
                  <a:lnTo>
                    <a:pt x="5302" y="56324"/>
                  </a:lnTo>
                  <a:lnTo>
                    <a:pt x="2627" y="60618"/>
                  </a:lnTo>
                  <a:lnTo>
                    <a:pt x="0" y="66674"/>
                  </a:lnTo>
                  <a:lnTo>
                    <a:pt x="0" y="75183"/>
                  </a:lnTo>
                  <a:lnTo>
                    <a:pt x="43688" y="75183"/>
                  </a:lnTo>
                  <a:lnTo>
                    <a:pt x="43688" y="66674"/>
                  </a:lnTo>
                  <a:lnTo>
                    <a:pt x="11684" y="66674"/>
                  </a:lnTo>
                  <a:lnTo>
                    <a:pt x="13462" y="57530"/>
                  </a:lnTo>
                  <a:lnTo>
                    <a:pt x="25400" y="47624"/>
                  </a:lnTo>
                  <a:lnTo>
                    <a:pt x="29210" y="44195"/>
                  </a:lnTo>
                  <a:lnTo>
                    <a:pt x="37718" y="37083"/>
                  </a:lnTo>
                  <a:lnTo>
                    <a:pt x="40893" y="31876"/>
                  </a:lnTo>
                  <a:lnTo>
                    <a:pt x="44068" y="26796"/>
                  </a:lnTo>
                  <a:lnTo>
                    <a:pt x="44068" y="11048"/>
                  </a:lnTo>
                  <a:lnTo>
                    <a:pt x="39872" y="7365"/>
                  </a:lnTo>
                  <a:close/>
                </a:path>
                <a:path w="240030" h="77470" extrusionOk="0">
                  <a:moveTo>
                    <a:pt x="31623" y="0"/>
                  </a:moveTo>
                  <a:lnTo>
                    <a:pt x="11557" y="0"/>
                  </a:lnTo>
                  <a:lnTo>
                    <a:pt x="1778" y="4571"/>
                  </a:lnTo>
                  <a:lnTo>
                    <a:pt x="1778" y="13080"/>
                  </a:lnTo>
                  <a:lnTo>
                    <a:pt x="12192" y="7365"/>
                  </a:lnTo>
                  <a:lnTo>
                    <a:pt x="39872" y="7365"/>
                  </a:lnTo>
                  <a:lnTo>
                    <a:pt x="37846" y="5587"/>
                  </a:lnTo>
                  <a:lnTo>
                    <a:pt x="31623" y="0"/>
                  </a:lnTo>
                  <a:close/>
                </a:path>
                <a:path w="240030" h="77470" extrusionOk="0">
                  <a:moveTo>
                    <a:pt x="98679" y="0"/>
                  </a:moveTo>
                  <a:lnTo>
                    <a:pt x="75692" y="0"/>
                  </a:lnTo>
                  <a:lnTo>
                    <a:pt x="68580" y="10540"/>
                  </a:lnTo>
                  <a:lnTo>
                    <a:pt x="64541" y="16835"/>
                  </a:lnTo>
                  <a:lnTo>
                    <a:pt x="62468" y="21843"/>
                  </a:lnTo>
                  <a:lnTo>
                    <a:pt x="61717" y="28078"/>
                  </a:lnTo>
                  <a:lnTo>
                    <a:pt x="61715" y="48597"/>
                  </a:lnTo>
                  <a:lnTo>
                    <a:pt x="62452" y="54721"/>
                  </a:lnTo>
                  <a:lnTo>
                    <a:pt x="64488" y="59787"/>
                  </a:lnTo>
                  <a:lnTo>
                    <a:pt x="68536" y="66420"/>
                  </a:lnTo>
                  <a:lnTo>
                    <a:pt x="75438" y="76961"/>
                  </a:lnTo>
                  <a:lnTo>
                    <a:pt x="98679" y="76961"/>
                  </a:lnTo>
                  <a:lnTo>
                    <a:pt x="103648" y="69595"/>
                  </a:lnTo>
                  <a:lnTo>
                    <a:pt x="86995" y="69595"/>
                  </a:lnTo>
                  <a:lnTo>
                    <a:pt x="78249" y="69103"/>
                  </a:lnTo>
                  <a:lnTo>
                    <a:pt x="73771" y="65706"/>
                  </a:lnTo>
                  <a:lnTo>
                    <a:pt x="72118" y="56469"/>
                  </a:lnTo>
                  <a:lnTo>
                    <a:pt x="71887" y="38099"/>
                  </a:lnTo>
                  <a:lnTo>
                    <a:pt x="72120" y="20492"/>
                  </a:lnTo>
                  <a:lnTo>
                    <a:pt x="73787" y="11255"/>
                  </a:lnTo>
                  <a:lnTo>
                    <a:pt x="78311" y="7852"/>
                  </a:lnTo>
                  <a:lnTo>
                    <a:pt x="87122" y="7365"/>
                  </a:lnTo>
                  <a:lnTo>
                    <a:pt x="103648" y="7365"/>
                  </a:lnTo>
                  <a:lnTo>
                    <a:pt x="98679" y="0"/>
                  </a:lnTo>
                  <a:close/>
                </a:path>
                <a:path w="240030" h="77470" extrusionOk="0">
                  <a:moveTo>
                    <a:pt x="103648" y="7365"/>
                  </a:moveTo>
                  <a:lnTo>
                    <a:pt x="87122" y="7365"/>
                  </a:lnTo>
                  <a:lnTo>
                    <a:pt x="95940" y="7852"/>
                  </a:lnTo>
                  <a:lnTo>
                    <a:pt x="100456" y="11207"/>
                  </a:lnTo>
                  <a:lnTo>
                    <a:pt x="102123" y="20331"/>
                  </a:lnTo>
                  <a:lnTo>
                    <a:pt x="102356" y="38480"/>
                  </a:lnTo>
                  <a:lnTo>
                    <a:pt x="102142" y="54721"/>
                  </a:lnTo>
                  <a:lnTo>
                    <a:pt x="102092" y="56469"/>
                  </a:lnTo>
                  <a:lnTo>
                    <a:pt x="100441" y="65658"/>
                  </a:lnTo>
                  <a:lnTo>
                    <a:pt x="95879" y="69103"/>
                  </a:lnTo>
                  <a:lnTo>
                    <a:pt x="86995" y="69595"/>
                  </a:lnTo>
                  <a:lnTo>
                    <a:pt x="103648" y="69595"/>
                  </a:lnTo>
                  <a:lnTo>
                    <a:pt x="106282" y="65658"/>
                  </a:lnTo>
                  <a:lnTo>
                    <a:pt x="109902" y="60051"/>
                  </a:lnTo>
                  <a:lnTo>
                    <a:pt x="112014" y="54990"/>
                  </a:lnTo>
                  <a:lnTo>
                    <a:pt x="112791" y="48597"/>
                  </a:lnTo>
                  <a:lnTo>
                    <a:pt x="112791" y="28078"/>
                  </a:lnTo>
                  <a:lnTo>
                    <a:pt x="112013" y="21812"/>
                  </a:lnTo>
                  <a:lnTo>
                    <a:pt x="109902" y="16831"/>
                  </a:lnTo>
                  <a:lnTo>
                    <a:pt x="105791" y="10540"/>
                  </a:lnTo>
                  <a:lnTo>
                    <a:pt x="103648" y="7365"/>
                  </a:lnTo>
                  <a:close/>
                </a:path>
                <a:path w="240030" h="77470" extrusionOk="0">
                  <a:moveTo>
                    <a:pt x="173101" y="67817"/>
                  </a:moveTo>
                  <a:lnTo>
                    <a:pt x="133731" y="67817"/>
                  </a:lnTo>
                  <a:lnTo>
                    <a:pt x="133731" y="75183"/>
                  </a:lnTo>
                  <a:lnTo>
                    <a:pt x="173101" y="75183"/>
                  </a:lnTo>
                  <a:lnTo>
                    <a:pt x="173101" y="67817"/>
                  </a:lnTo>
                  <a:close/>
                </a:path>
                <a:path w="240030" h="77470" extrusionOk="0">
                  <a:moveTo>
                    <a:pt x="158369" y="9905"/>
                  </a:moveTo>
                  <a:lnTo>
                    <a:pt x="148463" y="9905"/>
                  </a:lnTo>
                  <a:lnTo>
                    <a:pt x="148463" y="67817"/>
                  </a:lnTo>
                  <a:lnTo>
                    <a:pt x="158369" y="67817"/>
                  </a:lnTo>
                  <a:lnTo>
                    <a:pt x="158369" y="9905"/>
                  </a:lnTo>
                  <a:close/>
                </a:path>
                <a:path w="240030" h="77470" extrusionOk="0">
                  <a:moveTo>
                    <a:pt x="158369" y="0"/>
                  </a:moveTo>
                  <a:lnTo>
                    <a:pt x="133731" y="5968"/>
                  </a:lnTo>
                  <a:lnTo>
                    <a:pt x="133731" y="13461"/>
                  </a:lnTo>
                  <a:lnTo>
                    <a:pt x="148463" y="9905"/>
                  </a:lnTo>
                  <a:lnTo>
                    <a:pt x="158369" y="9905"/>
                  </a:lnTo>
                  <a:lnTo>
                    <a:pt x="158369" y="0"/>
                  </a:lnTo>
                  <a:close/>
                </a:path>
                <a:path w="240030" h="77470" extrusionOk="0">
                  <a:moveTo>
                    <a:pt x="225679" y="0"/>
                  </a:moveTo>
                  <a:lnTo>
                    <a:pt x="202692" y="0"/>
                  </a:lnTo>
                  <a:lnTo>
                    <a:pt x="195580" y="10540"/>
                  </a:lnTo>
                  <a:lnTo>
                    <a:pt x="191541" y="16835"/>
                  </a:lnTo>
                  <a:lnTo>
                    <a:pt x="189468" y="21843"/>
                  </a:lnTo>
                  <a:lnTo>
                    <a:pt x="188717" y="28078"/>
                  </a:lnTo>
                  <a:lnTo>
                    <a:pt x="188715" y="48597"/>
                  </a:lnTo>
                  <a:lnTo>
                    <a:pt x="189452" y="54721"/>
                  </a:lnTo>
                  <a:lnTo>
                    <a:pt x="191488" y="59787"/>
                  </a:lnTo>
                  <a:lnTo>
                    <a:pt x="195536" y="66420"/>
                  </a:lnTo>
                  <a:lnTo>
                    <a:pt x="202438" y="76961"/>
                  </a:lnTo>
                  <a:lnTo>
                    <a:pt x="225679" y="76961"/>
                  </a:lnTo>
                  <a:lnTo>
                    <a:pt x="230648" y="69595"/>
                  </a:lnTo>
                  <a:lnTo>
                    <a:pt x="213995" y="69595"/>
                  </a:lnTo>
                  <a:lnTo>
                    <a:pt x="205249" y="69103"/>
                  </a:lnTo>
                  <a:lnTo>
                    <a:pt x="200771" y="65706"/>
                  </a:lnTo>
                  <a:lnTo>
                    <a:pt x="199118" y="56469"/>
                  </a:lnTo>
                  <a:lnTo>
                    <a:pt x="198887" y="38099"/>
                  </a:lnTo>
                  <a:lnTo>
                    <a:pt x="199120" y="20492"/>
                  </a:lnTo>
                  <a:lnTo>
                    <a:pt x="200787" y="11255"/>
                  </a:lnTo>
                  <a:lnTo>
                    <a:pt x="205311" y="7852"/>
                  </a:lnTo>
                  <a:lnTo>
                    <a:pt x="214122" y="7365"/>
                  </a:lnTo>
                  <a:lnTo>
                    <a:pt x="230648" y="7365"/>
                  </a:lnTo>
                  <a:lnTo>
                    <a:pt x="225679" y="0"/>
                  </a:lnTo>
                  <a:close/>
                </a:path>
                <a:path w="240030" h="77470" extrusionOk="0">
                  <a:moveTo>
                    <a:pt x="230648" y="7365"/>
                  </a:moveTo>
                  <a:lnTo>
                    <a:pt x="214122" y="7365"/>
                  </a:lnTo>
                  <a:lnTo>
                    <a:pt x="222940" y="7852"/>
                  </a:lnTo>
                  <a:lnTo>
                    <a:pt x="227456" y="11207"/>
                  </a:lnTo>
                  <a:lnTo>
                    <a:pt x="229123" y="20331"/>
                  </a:lnTo>
                  <a:lnTo>
                    <a:pt x="229356" y="38480"/>
                  </a:lnTo>
                  <a:lnTo>
                    <a:pt x="229142" y="54721"/>
                  </a:lnTo>
                  <a:lnTo>
                    <a:pt x="229092" y="56469"/>
                  </a:lnTo>
                  <a:lnTo>
                    <a:pt x="227441" y="65658"/>
                  </a:lnTo>
                  <a:lnTo>
                    <a:pt x="222879" y="69103"/>
                  </a:lnTo>
                  <a:lnTo>
                    <a:pt x="213995" y="69595"/>
                  </a:lnTo>
                  <a:lnTo>
                    <a:pt x="230648" y="69595"/>
                  </a:lnTo>
                  <a:lnTo>
                    <a:pt x="233282" y="65658"/>
                  </a:lnTo>
                  <a:lnTo>
                    <a:pt x="236902" y="60051"/>
                  </a:lnTo>
                  <a:lnTo>
                    <a:pt x="239014" y="54990"/>
                  </a:lnTo>
                  <a:lnTo>
                    <a:pt x="239791" y="48597"/>
                  </a:lnTo>
                  <a:lnTo>
                    <a:pt x="239791" y="28078"/>
                  </a:lnTo>
                  <a:lnTo>
                    <a:pt x="239013" y="21812"/>
                  </a:lnTo>
                  <a:lnTo>
                    <a:pt x="236902" y="16831"/>
                  </a:lnTo>
                  <a:lnTo>
                    <a:pt x="232791" y="10540"/>
                  </a:lnTo>
                  <a:lnTo>
                    <a:pt x="230648" y="73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50"/>
            <p:cNvSpPr/>
            <p:nvPr/>
          </p:nvSpPr>
          <p:spPr>
            <a:xfrm>
              <a:off x="3348609" y="5246115"/>
              <a:ext cx="236854" cy="77470"/>
            </a:xfrm>
            <a:custGeom>
              <a:avLst/>
              <a:gdLst/>
              <a:ahLst/>
              <a:cxnLst/>
              <a:rect l="l" t="t" r="r" b="b"/>
              <a:pathLst>
                <a:path w="236854" h="77470" extrusionOk="0">
                  <a:moveTo>
                    <a:pt x="39872" y="7365"/>
                  </a:moveTo>
                  <a:lnTo>
                    <a:pt x="26162" y="7365"/>
                  </a:lnTo>
                  <a:lnTo>
                    <a:pt x="33527" y="14223"/>
                  </a:lnTo>
                  <a:lnTo>
                    <a:pt x="33527" y="30098"/>
                  </a:lnTo>
                  <a:lnTo>
                    <a:pt x="22860" y="39877"/>
                  </a:lnTo>
                  <a:lnTo>
                    <a:pt x="17271" y="44830"/>
                  </a:lnTo>
                  <a:lnTo>
                    <a:pt x="9644" y="51744"/>
                  </a:lnTo>
                  <a:lnTo>
                    <a:pt x="5302" y="56324"/>
                  </a:lnTo>
                  <a:lnTo>
                    <a:pt x="2627" y="60618"/>
                  </a:lnTo>
                  <a:lnTo>
                    <a:pt x="0" y="66674"/>
                  </a:lnTo>
                  <a:lnTo>
                    <a:pt x="0" y="75183"/>
                  </a:lnTo>
                  <a:lnTo>
                    <a:pt x="43687" y="75183"/>
                  </a:lnTo>
                  <a:lnTo>
                    <a:pt x="43687" y="66674"/>
                  </a:lnTo>
                  <a:lnTo>
                    <a:pt x="11683" y="66674"/>
                  </a:lnTo>
                  <a:lnTo>
                    <a:pt x="13462" y="57530"/>
                  </a:lnTo>
                  <a:lnTo>
                    <a:pt x="25400" y="47624"/>
                  </a:lnTo>
                  <a:lnTo>
                    <a:pt x="29210" y="44195"/>
                  </a:lnTo>
                  <a:lnTo>
                    <a:pt x="37718" y="37083"/>
                  </a:lnTo>
                  <a:lnTo>
                    <a:pt x="40893" y="31876"/>
                  </a:lnTo>
                  <a:lnTo>
                    <a:pt x="44068" y="26796"/>
                  </a:lnTo>
                  <a:lnTo>
                    <a:pt x="44068" y="11048"/>
                  </a:lnTo>
                  <a:lnTo>
                    <a:pt x="39872" y="7365"/>
                  </a:lnTo>
                  <a:close/>
                </a:path>
                <a:path w="236854" h="77470" extrusionOk="0">
                  <a:moveTo>
                    <a:pt x="31623" y="0"/>
                  </a:moveTo>
                  <a:lnTo>
                    <a:pt x="11556" y="0"/>
                  </a:lnTo>
                  <a:lnTo>
                    <a:pt x="1777" y="4571"/>
                  </a:lnTo>
                  <a:lnTo>
                    <a:pt x="1777" y="13080"/>
                  </a:lnTo>
                  <a:lnTo>
                    <a:pt x="12191" y="7365"/>
                  </a:lnTo>
                  <a:lnTo>
                    <a:pt x="39872" y="7365"/>
                  </a:lnTo>
                  <a:lnTo>
                    <a:pt x="37845" y="5587"/>
                  </a:lnTo>
                  <a:lnTo>
                    <a:pt x="31623" y="0"/>
                  </a:lnTo>
                  <a:close/>
                </a:path>
                <a:path w="236854" h="77470" extrusionOk="0">
                  <a:moveTo>
                    <a:pt x="98678" y="0"/>
                  </a:moveTo>
                  <a:lnTo>
                    <a:pt x="75691" y="0"/>
                  </a:lnTo>
                  <a:lnTo>
                    <a:pt x="68579" y="10540"/>
                  </a:lnTo>
                  <a:lnTo>
                    <a:pt x="64541" y="16835"/>
                  </a:lnTo>
                  <a:lnTo>
                    <a:pt x="62468" y="21843"/>
                  </a:lnTo>
                  <a:lnTo>
                    <a:pt x="61717" y="28078"/>
                  </a:lnTo>
                  <a:lnTo>
                    <a:pt x="61715" y="48597"/>
                  </a:lnTo>
                  <a:lnTo>
                    <a:pt x="62452" y="54721"/>
                  </a:lnTo>
                  <a:lnTo>
                    <a:pt x="64488" y="59787"/>
                  </a:lnTo>
                  <a:lnTo>
                    <a:pt x="68536" y="66420"/>
                  </a:lnTo>
                  <a:lnTo>
                    <a:pt x="75437" y="76961"/>
                  </a:lnTo>
                  <a:lnTo>
                    <a:pt x="98678" y="76961"/>
                  </a:lnTo>
                  <a:lnTo>
                    <a:pt x="103648" y="69595"/>
                  </a:lnTo>
                  <a:lnTo>
                    <a:pt x="86994" y="69595"/>
                  </a:lnTo>
                  <a:lnTo>
                    <a:pt x="78249" y="69103"/>
                  </a:lnTo>
                  <a:lnTo>
                    <a:pt x="73771" y="65706"/>
                  </a:lnTo>
                  <a:lnTo>
                    <a:pt x="72118" y="56469"/>
                  </a:lnTo>
                  <a:lnTo>
                    <a:pt x="71887" y="38099"/>
                  </a:lnTo>
                  <a:lnTo>
                    <a:pt x="72120" y="20492"/>
                  </a:lnTo>
                  <a:lnTo>
                    <a:pt x="73787" y="11255"/>
                  </a:lnTo>
                  <a:lnTo>
                    <a:pt x="78311" y="7852"/>
                  </a:lnTo>
                  <a:lnTo>
                    <a:pt x="87121" y="7365"/>
                  </a:lnTo>
                  <a:lnTo>
                    <a:pt x="103648" y="7365"/>
                  </a:lnTo>
                  <a:lnTo>
                    <a:pt x="98678" y="0"/>
                  </a:lnTo>
                  <a:close/>
                </a:path>
                <a:path w="236854" h="77470" extrusionOk="0">
                  <a:moveTo>
                    <a:pt x="103648" y="7365"/>
                  </a:moveTo>
                  <a:lnTo>
                    <a:pt x="87121" y="7365"/>
                  </a:lnTo>
                  <a:lnTo>
                    <a:pt x="95940" y="7852"/>
                  </a:lnTo>
                  <a:lnTo>
                    <a:pt x="100456" y="11207"/>
                  </a:lnTo>
                  <a:lnTo>
                    <a:pt x="102123" y="20331"/>
                  </a:lnTo>
                  <a:lnTo>
                    <a:pt x="102356" y="38480"/>
                  </a:lnTo>
                  <a:lnTo>
                    <a:pt x="102142" y="54721"/>
                  </a:lnTo>
                  <a:lnTo>
                    <a:pt x="102092" y="56469"/>
                  </a:lnTo>
                  <a:lnTo>
                    <a:pt x="100441" y="65658"/>
                  </a:lnTo>
                  <a:lnTo>
                    <a:pt x="95879" y="69103"/>
                  </a:lnTo>
                  <a:lnTo>
                    <a:pt x="86994" y="69595"/>
                  </a:lnTo>
                  <a:lnTo>
                    <a:pt x="103648" y="69595"/>
                  </a:lnTo>
                  <a:lnTo>
                    <a:pt x="106282" y="65658"/>
                  </a:lnTo>
                  <a:lnTo>
                    <a:pt x="109902" y="60051"/>
                  </a:lnTo>
                  <a:lnTo>
                    <a:pt x="112013" y="54990"/>
                  </a:lnTo>
                  <a:lnTo>
                    <a:pt x="112791" y="48597"/>
                  </a:lnTo>
                  <a:lnTo>
                    <a:pt x="112791" y="28078"/>
                  </a:lnTo>
                  <a:lnTo>
                    <a:pt x="112013" y="21812"/>
                  </a:lnTo>
                  <a:lnTo>
                    <a:pt x="109902" y="16831"/>
                  </a:lnTo>
                  <a:lnTo>
                    <a:pt x="105790" y="10540"/>
                  </a:lnTo>
                  <a:lnTo>
                    <a:pt x="103648" y="7365"/>
                  </a:lnTo>
                  <a:close/>
                </a:path>
                <a:path w="236854" h="77470" extrusionOk="0">
                  <a:moveTo>
                    <a:pt x="173100" y="67817"/>
                  </a:moveTo>
                  <a:lnTo>
                    <a:pt x="133730" y="67817"/>
                  </a:lnTo>
                  <a:lnTo>
                    <a:pt x="133730" y="75183"/>
                  </a:lnTo>
                  <a:lnTo>
                    <a:pt x="173100" y="75183"/>
                  </a:lnTo>
                  <a:lnTo>
                    <a:pt x="173100" y="67817"/>
                  </a:lnTo>
                  <a:close/>
                </a:path>
                <a:path w="236854" h="77470" extrusionOk="0">
                  <a:moveTo>
                    <a:pt x="158368" y="9905"/>
                  </a:moveTo>
                  <a:lnTo>
                    <a:pt x="148462" y="9905"/>
                  </a:lnTo>
                  <a:lnTo>
                    <a:pt x="148462" y="67817"/>
                  </a:lnTo>
                  <a:lnTo>
                    <a:pt x="158368" y="67817"/>
                  </a:lnTo>
                  <a:lnTo>
                    <a:pt x="158368" y="9905"/>
                  </a:lnTo>
                  <a:close/>
                </a:path>
                <a:path w="236854" h="77470" extrusionOk="0">
                  <a:moveTo>
                    <a:pt x="158368" y="0"/>
                  </a:moveTo>
                  <a:lnTo>
                    <a:pt x="133730" y="5968"/>
                  </a:lnTo>
                  <a:lnTo>
                    <a:pt x="133730" y="13461"/>
                  </a:lnTo>
                  <a:lnTo>
                    <a:pt x="148462" y="9905"/>
                  </a:lnTo>
                  <a:lnTo>
                    <a:pt x="158368" y="9905"/>
                  </a:lnTo>
                  <a:lnTo>
                    <a:pt x="158368" y="0"/>
                  </a:lnTo>
                  <a:close/>
                </a:path>
                <a:path w="236854" h="77470" extrusionOk="0">
                  <a:moveTo>
                    <a:pt x="236600" y="67817"/>
                  </a:moveTo>
                  <a:lnTo>
                    <a:pt x="197230" y="67817"/>
                  </a:lnTo>
                  <a:lnTo>
                    <a:pt x="197230" y="75183"/>
                  </a:lnTo>
                  <a:lnTo>
                    <a:pt x="236600" y="75183"/>
                  </a:lnTo>
                  <a:lnTo>
                    <a:pt x="236600" y="67817"/>
                  </a:lnTo>
                  <a:close/>
                </a:path>
                <a:path w="236854" h="77470" extrusionOk="0">
                  <a:moveTo>
                    <a:pt x="221868" y="9905"/>
                  </a:moveTo>
                  <a:lnTo>
                    <a:pt x="211962" y="9905"/>
                  </a:lnTo>
                  <a:lnTo>
                    <a:pt x="211962" y="67817"/>
                  </a:lnTo>
                  <a:lnTo>
                    <a:pt x="221868" y="67817"/>
                  </a:lnTo>
                  <a:lnTo>
                    <a:pt x="221868" y="9905"/>
                  </a:lnTo>
                  <a:close/>
                </a:path>
                <a:path w="236854" h="77470" extrusionOk="0">
                  <a:moveTo>
                    <a:pt x="221868" y="0"/>
                  </a:moveTo>
                  <a:lnTo>
                    <a:pt x="197230" y="5968"/>
                  </a:lnTo>
                  <a:lnTo>
                    <a:pt x="197230" y="13461"/>
                  </a:lnTo>
                  <a:lnTo>
                    <a:pt x="211962" y="9905"/>
                  </a:lnTo>
                  <a:lnTo>
                    <a:pt x="221868" y="9905"/>
                  </a:lnTo>
                  <a:lnTo>
                    <a:pt x="22186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0"/>
            <p:cNvSpPr/>
            <p:nvPr/>
          </p:nvSpPr>
          <p:spPr>
            <a:xfrm>
              <a:off x="4478909" y="5246115"/>
              <a:ext cx="234950" cy="77470"/>
            </a:xfrm>
            <a:custGeom>
              <a:avLst/>
              <a:gdLst/>
              <a:ahLst/>
              <a:cxnLst/>
              <a:rect l="l" t="t" r="r" b="b"/>
              <a:pathLst>
                <a:path w="234950" h="77470" extrusionOk="0">
                  <a:moveTo>
                    <a:pt x="39872" y="7365"/>
                  </a:moveTo>
                  <a:lnTo>
                    <a:pt x="26162" y="7365"/>
                  </a:lnTo>
                  <a:lnTo>
                    <a:pt x="33527" y="14223"/>
                  </a:lnTo>
                  <a:lnTo>
                    <a:pt x="33527" y="30098"/>
                  </a:lnTo>
                  <a:lnTo>
                    <a:pt x="22860" y="39877"/>
                  </a:lnTo>
                  <a:lnTo>
                    <a:pt x="17271" y="44830"/>
                  </a:lnTo>
                  <a:lnTo>
                    <a:pt x="9644" y="51744"/>
                  </a:lnTo>
                  <a:lnTo>
                    <a:pt x="5302" y="56324"/>
                  </a:lnTo>
                  <a:lnTo>
                    <a:pt x="2627" y="60618"/>
                  </a:lnTo>
                  <a:lnTo>
                    <a:pt x="0" y="66674"/>
                  </a:lnTo>
                  <a:lnTo>
                    <a:pt x="0" y="75183"/>
                  </a:lnTo>
                  <a:lnTo>
                    <a:pt x="43687" y="75183"/>
                  </a:lnTo>
                  <a:lnTo>
                    <a:pt x="43687" y="66674"/>
                  </a:lnTo>
                  <a:lnTo>
                    <a:pt x="11683" y="66674"/>
                  </a:lnTo>
                  <a:lnTo>
                    <a:pt x="13462" y="57530"/>
                  </a:lnTo>
                  <a:lnTo>
                    <a:pt x="25400" y="47624"/>
                  </a:lnTo>
                  <a:lnTo>
                    <a:pt x="29210" y="44195"/>
                  </a:lnTo>
                  <a:lnTo>
                    <a:pt x="37718" y="37083"/>
                  </a:lnTo>
                  <a:lnTo>
                    <a:pt x="40893" y="31876"/>
                  </a:lnTo>
                  <a:lnTo>
                    <a:pt x="44068" y="26796"/>
                  </a:lnTo>
                  <a:lnTo>
                    <a:pt x="44068" y="11048"/>
                  </a:lnTo>
                  <a:lnTo>
                    <a:pt x="39872" y="7365"/>
                  </a:lnTo>
                  <a:close/>
                </a:path>
                <a:path w="234950" h="77470" extrusionOk="0">
                  <a:moveTo>
                    <a:pt x="31623" y="0"/>
                  </a:moveTo>
                  <a:lnTo>
                    <a:pt x="11556" y="0"/>
                  </a:lnTo>
                  <a:lnTo>
                    <a:pt x="1777" y="4571"/>
                  </a:lnTo>
                  <a:lnTo>
                    <a:pt x="1777" y="13080"/>
                  </a:lnTo>
                  <a:lnTo>
                    <a:pt x="12191" y="7365"/>
                  </a:lnTo>
                  <a:lnTo>
                    <a:pt x="39872" y="7365"/>
                  </a:lnTo>
                  <a:lnTo>
                    <a:pt x="37845" y="5587"/>
                  </a:lnTo>
                  <a:lnTo>
                    <a:pt x="31623" y="0"/>
                  </a:lnTo>
                  <a:close/>
                </a:path>
                <a:path w="234950" h="77470" extrusionOk="0">
                  <a:moveTo>
                    <a:pt x="98678" y="0"/>
                  </a:moveTo>
                  <a:lnTo>
                    <a:pt x="75691" y="0"/>
                  </a:lnTo>
                  <a:lnTo>
                    <a:pt x="68579" y="10540"/>
                  </a:lnTo>
                  <a:lnTo>
                    <a:pt x="64541" y="16835"/>
                  </a:lnTo>
                  <a:lnTo>
                    <a:pt x="62468" y="21843"/>
                  </a:lnTo>
                  <a:lnTo>
                    <a:pt x="61717" y="28078"/>
                  </a:lnTo>
                  <a:lnTo>
                    <a:pt x="61715" y="48597"/>
                  </a:lnTo>
                  <a:lnTo>
                    <a:pt x="62452" y="54721"/>
                  </a:lnTo>
                  <a:lnTo>
                    <a:pt x="64488" y="59787"/>
                  </a:lnTo>
                  <a:lnTo>
                    <a:pt x="68536" y="66420"/>
                  </a:lnTo>
                  <a:lnTo>
                    <a:pt x="75437" y="76961"/>
                  </a:lnTo>
                  <a:lnTo>
                    <a:pt x="98678" y="76961"/>
                  </a:lnTo>
                  <a:lnTo>
                    <a:pt x="103648" y="69595"/>
                  </a:lnTo>
                  <a:lnTo>
                    <a:pt x="86994" y="69595"/>
                  </a:lnTo>
                  <a:lnTo>
                    <a:pt x="78249" y="69103"/>
                  </a:lnTo>
                  <a:lnTo>
                    <a:pt x="73771" y="65706"/>
                  </a:lnTo>
                  <a:lnTo>
                    <a:pt x="72118" y="56469"/>
                  </a:lnTo>
                  <a:lnTo>
                    <a:pt x="71887" y="38099"/>
                  </a:lnTo>
                  <a:lnTo>
                    <a:pt x="72120" y="20492"/>
                  </a:lnTo>
                  <a:lnTo>
                    <a:pt x="73787" y="11255"/>
                  </a:lnTo>
                  <a:lnTo>
                    <a:pt x="78311" y="7852"/>
                  </a:lnTo>
                  <a:lnTo>
                    <a:pt x="87121" y="7365"/>
                  </a:lnTo>
                  <a:lnTo>
                    <a:pt x="103648" y="7365"/>
                  </a:lnTo>
                  <a:lnTo>
                    <a:pt x="98678" y="0"/>
                  </a:lnTo>
                  <a:close/>
                </a:path>
                <a:path w="234950" h="77470" extrusionOk="0">
                  <a:moveTo>
                    <a:pt x="103648" y="7365"/>
                  </a:moveTo>
                  <a:lnTo>
                    <a:pt x="87121" y="7365"/>
                  </a:lnTo>
                  <a:lnTo>
                    <a:pt x="95940" y="7852"/>
                  </a:lnTo>
                  <a:lnTo>
                    <a:pt x="100456" y="11207"/>
                  </a:lnTo>
                  <a:lnTo>
                    <a:pt x="102123" y="20331"/>
                  </a:lnTo>
                  <a:lnTo>
                    <a:pt x="102356" y="38480"/>
                  </a:lnTo>
                  <a:lnTo>
                    <a:pt x="102142" y="54721"/>
                  </a:lnTo>
                  <a:lnTo>
                    <a:pt x="102092" y="56469"/>
                  </a:lnTo>
                  <a:lnTo>
                    <a:pt x="100441" y="65658"/>
                  </a:lnTo>
                  <a:lnTo>
                    <a:pt x="95879" y="69103"/>
                  </a:lnTo>
                  <a:lnTo>
                    <a:pt x="86994" y="69595"/>
                  </a:lnTo>
                  <a:lnTo>
                    <a:pt x="103648" y="69595"/>
                  </a:lnTo>
                  <a:lnTo>
                    <a:pt x="106282" y="65658"/>
                  </a:lnTo>
                  <a:lnTo>
                    <a:pt x="109902" y="60051"/>
                  </a:lnTo>
                  <a:lnTo>
                    <a:pt x="112013" y="54990"/>
                  </a:lnTo>
                  <a:lnTo>
                    <a:pt x="112791" y="48597"/>
                  </a:lnTo>
                  <a:lnTo>
                    <a:pt x="112791" y="28078"/>
                  </a:lnTo>
                  <a:lnTo>
                    <a:pt x="112013" y="21812"/>
                  </a:lnTo>
                  <a:lnTo>
                    <a:pt x="109902" y="16831"/>
                  </a:lnTo>
                  <a:lnTo>
                    <a:pt x="105790" y="10540"/>
                  </a:lnTo>
                  <a:lnTo>
                    <a:pt x="103648" y="7365"/>
                  </a:lnTo>
                  <a:close/>
                </a:path>
                <a:path w="234950" h="77470" extrusionOk="0">
                  <a:moveTo>
                    <a:pt x="173100" y="67817"/>
                  </a:moveTo>
                  <a:lnTo>
                    <a:pt x="133730" y="67817"/>
                  </a:lnTo>
                  <a:lnTo>
                    <a:pt x="133730" y="75183"/>
                  </a:lnTo>
                  <a:lnTo>
                    <a:pt x="173100" y="75183"/>
                  </a:lnTo>
                  <a:lnTo>
                    <a:pt x="173100" y="67817"/>
                  </a:lnTo>
                  <a:close/>
                </a:path>
                <a:path w="234950" h="77470" extrusionOk="0">
                  <a:moveTo>
                    <a:pt x="158368" y="9905"/>
                  </a:moveTo>
                  <a:lnTo>
                    <a:pt x="148462" y="9905"/>
                  </a:lnTo>
                  <a:lnTo>
                    <a:pt x="148462" y="67817"/>
                  </a:lnTo>
                  <a:lnTo>
                    <a:pt x="158368" y="67817"/>
                  </a:lnTo>
                  <a:lnTo>
                    <a:pt x="158368" y="9905"/>
                  </a:lnTo>
                  <a:close/>
                </a:path>
                <a:path w="234950" h="77470" extrusionOk="0">
                  <a:moveTo>
                    <a:pt x="158368" y="0"/>
                  </a:moveTo>
                  <a:lnTo>
                    <a:pt x="133730" y="5968"/>
                  </a:lnTo>
                  <a:lnTo>
                    <a:pt x="133730" y="13461"/>
                  </a:lnTo>
                  <a:lnTo>
                    <a:pt x="148462" y="9905"/>
                  </a:lnTo>
                  <a:lnTo>
                    <a:pt x="158368" y="9905"/>
                  </a:lnTo>
                  <a:lnTo>
                    <a:pt x="158368" y="0"/>
                  </a:lnTo>
                  <a:close/>
                </a:path>
                <a:path w="234950" h="77470" extrusionOk="0">
                  <a:moveTo>
                    <a:pt x="230372" y="7365"/>
                  </a:moveTo>
                  <a:lnTo>
                    <a:pt x="216662" y="7365"/>
                  </a:lnTo>
                  <a:lnTo>
                    <a:pt x="224027" y="14223"/>
                  </a:lnTo>
                  <a:lnTo>
                    <a:pt x="224027" y="30098"/>
                  </a:lnTo>
                  <a:lnTo>
                    <a:pt x="213360" y="39877"/>
                  </a:lnTo>
                  <a:lnTo>
                    <a:pt x="207771" y="44830"/>
                  </a:lnTo>
                  <a:lnTo>
                    <a:pt x="200144" y="51744"/>
                  </a:lnTo>
                  <a:lnTo>
                    <a:pt x="195802" y="56324"/>
                  </a:lnTo>
                  <a:lnTo>
                    <a:pt x="193127" y="60618"/>
                  </a:lnTo>
                  <a:lnTo>
                    <a:pt x="190500" y="66674"/>
                  </a:lnTo>
                  <a:lnTo>
                    <a:pt x="190500" y="75183"/>
                  </a:lnTo>
                  <a:lnTo>
                    <a:pt x="234187" y="75183"/>
                  </a:lnTo>
                  <a:lnTo>
                    <a:pt x="234187" y="66674"/>
                  </a:lnTo>
                  <a:lnTo>
                    <a:pt x="202183" y="66674"/>
                  </a:lnTo>
                  <a:lnTo>
                    <a:pt x="203962" y="57530"/>
                  </a:lnTo>
                  <a:lnTo>
                    <a:pt x="215900" y="47624"/>
                  </a:lnTo>
                  <a:lnTo>
                    <a:pt x="219710" y="44195"/>
                  </a:lnTo>
                  <a:lnTo>
                    <a:pt x="228218" y="37083"/>
                  </a:lnTo>
                  <a:lnTo>
                    <a:pt x="231393" y="31876"/>
                  </a:lnTo>
                  <a:lnTo>
                    <a:pt x="234568" y="26796"/>
                  </a:lnTo>
                  <a:lnTo>
                    <a:pt x="234568" y="11048"/>
                  </a:lnTo>
                  <a:lnTo>
                    <a:pt x="230372" y="7365"/>
                  </a:lnTo>
                  <a:close/>
                </a:path>
                <a:path w="234950" h="77470" extrusionOk="0">
                  <a:moveTo>
                    <a:pt x="222123" y="0"/>
                  </a:moveTo>
                  <a:lnTo>
                    <a:pt x="202056" y="0"/>
                  </a:lnTo>
                  <a:lnTo>
                    <a:pt x="192277" y="4571"/>
                  </a:lnTo>
                  <a:lnTo>
                    <a:pt x="192277" y="13080"/>
                  </a:lnTo>
                  <a:lnTo>
                    <a:pt x="202691" y="7365"/>
                  </a:lnTo>
                  <a:lnTo>
                    <a:pt x="230372" y="7365"/>
                  </a:lnTo>
                  <a:lnTo>
                    <a:pt x="228345" y="5587"/>
                  </a:lnTo>
                  <a:lnTo>
                    <a:pt x="222123"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0"/>
            <p:cNvSpPr/>
            <p:nvPr/>
          </p:nvSpPr>
          <p:spPr>
            <a:xfrm>
              <a:off x="5609209" y="5246115"/>
              <a:ext cx="235585" cy="77470"/>
            </a:xfrm>
            <a:custGeom>
              <a:avLst/>
              <a:gdLst/>
              <a:ahLst/>
              <a:cxnLst/>
              <a:rect l="l" t="t" r="r" b="b"/>
              <a:pathLst>
                <a:path w="235585" h="77470" extrusionOk="0">
                  <a:moveTo>
                    <a:pt x="39872" y="7365"/>
                  </a:moveTo>
                  <a:lnTo>
                    <a:pt x="26162" y="7365"/>
                  </a:lnTo>
                  <a:lnTo>
                    <a:pt x="33527" y="14223"/>
                  </a:lnTo>
                  <a:lnTo>
                    <a:pt x="33527" y="30098"/>
                  </a:lnTo>
                  <a:lnTo>
                    <a:pt x="22860" y="39877"/>
                  </a:lnTo>
                  <a:lnTo>
                    <a:pt x="17271" y="44830"/>
                  </a:lnTo>
                  <a:lnTo>
                    <a:pt x="9644" y="51744"/>
                  </a:lnTo>
                  <a:lnTo>
                    <a:pt x="5302" y="56324"/>
                  </a:lnTo>
                  <a:lnTo>
                    <a:pt x="2627" y="60618"/>
                  </a:lnTo>
                  <a:lnTo>
                    <a:pt x="0" y="66674"/>
                  </a:lnTo>
                  <a:lnTo>
                    <a:pt x="0" y="75183"/>
                  </a:lnTo>
                  <a:lnTo>
                    <a:pt x="43687" y="75183"/>
                  </a:lnTo>
                  <a:lnTo>
                    <a:pt x="43687" y="66674"/>
                  </a:lnTo>
                  <a:lnTo>
                    <a:pt x="11683" y="66674"/>
                  </a:lnTo>
                  <a:lnTo>
                    <a:pt x="13462" y="57530"/>
                  </a:lnTo>
                  <a:lnTo>
                    <a:pt x="25400" y="47624"/>
                  </a:lnTo>
                  <a:lnTo>
                    <a:pt x="29210" y="44195"/>
                  </a:lnTo>
                  <a:lnTo>
                    <a:pt x="37718" y="37083"/>
                  </a:lnTo>
                  <a:lnTo>
                    <a:pt x="40893" y="31876"/>
                  </a:lnTo>
                  <a:lnTo>
                    <a:pt x="44068" y="26796"/>
                  </a:lnTo>
                  <a:lnTo>
                    <a:pt x="44068" y="11048"/>
                  </a:lnTo>
                  <a:lnTo>
                    <a:pt x="39872" y="7365"/>
                  </a:lnTo>
                  <a:close/>
                </a:path>
                <a:path w="235585" h="77470" extrusionOk="0">
                  <a:moveTo>
                    <a:pt x="31623" y="0"/>
                  </a:moveTo>
                  <a:lnTo>
                    <a:pt x="11556" y="0"/>
                  </a:lnTo>
                  <a:lnTo>
                    <a:pt x="1777" y="4571"/>
                  </a:lnTo>
                  <a:lnTo>
                    <a:pt x="1777" y="13080"/>
                  </a:lnTo>
                  <a:lnTo>
                    <a:pt x="12191" y="7365"/>
                  </a:lnTo>
                  <a:lnTo>
                    <a:pt x="39872" y="7365"/>
                  </a:lnTo>
                  <a:lnTo>
                    <a:pt x="37845" y="5587"/>
                  </a:lnTo>
                  <a:lnTo>
                    <a:pt x="31623" y="0"/>
                  </a:lnTo>
                  <a:close/>
                </a:path>
                <a:path w="235585" h="77470" extrusionOk="0">
                  <a:moveTo>
                    <a:pt x="98678" y="0"/>
                  </a:moveTo>
                  <a:lnTo>
                    <a:pt x="75691" y="0"/>
                  </a:lnTo>
                  <a:lnTo>
                    <a:pt x="68579" y="10540"/>
                  </a:lnTo>
                  <a:lnTo>
                    <a:pt x="64541" y="16835"/>
                  </a:lnTo>
                  <a:lnTo>
                    <a:pt x="62468" y="21843"/>
                  </a:lnTo>
                  <a:lnTo>
                    <a:pt x="61717" y="28078"/>
                  </a:lnTo>
                  <a:lnTo>
                    <a:pt x="61715" y="48597"/>
                  </a:lnTo>
                  <a:lnTo>
                    <a:pt x="62452" y="54721"/>
                  </a:lnTo>
                  <a:lnTo>
                    <a:pt x="64488" y="59787"/>
                  </a:lnTo>
                  <a:lnTo>
                    <a:pt x="68536" y="66420"/>
                  </a:lnTo>
                  <a:lnTo>
                    <a:pt x="75437" y="76961"/>
                  </a:lnTo>
                  <a:lnTo>
                    <a:pt x="98678" y="76961"/>
                  </a:lnTo>
                  <a:lnTo>
                    <a:pt x="103648" y="69595"/>
                  </a:lnTo>
                  <a:lnTo>
                    <a:pt x="86994" y="69595"/>
                  </a:lnTo>
                  <a:lnTo>
                    <a:pt x="78249" y="69103"/>
                  </a:lnTo>
                  <a:lnTo>
                    <a:pt x="73771" y="65706"/>
                  </a:lnTo>
                  <a:lnTo>
                    <a:pt x="72118" y="56469"/>
                  </a:lnTo>
                  <a:lnTo>
                    <a:pt x="71887" y="38099"/>
                  </a:lnTo>
                  <a:lnTo>
                    <a:pt x="72120" y="20492"/>
                  </a:lnTo>
                  <a:lnTo>
                    <a:pt x="73787" y="11255"/>
                  </a:lnTo>
                  <a:lnTo>
                    <a:pt x="78311" y="7852"/>
                  </a:lnTo>
                  <a:lnTo>
                    <a:pt x="87121" y="7365"/>
                  </a:lnTo>
                  <a:lnTo>
                    <a:pt x="103648" y="7365"/>
                  </a:lnTo>
                  <a:lnTo>
                    <a:pt x="98678" y="0"/>
                  </a:lnTo>
                  <a:close/>
                </a:path>
                <a:path w="235585" h="77470" extrusionOk="0">
                  <a:moveTo>
                    <a:pt x="103648" y="7365"/>
                  </a:moveTo>
                  <a:lnTo>
                    <a:pt x="87121" y="7365"/>
                  </a:lnTo>
                  <a:lnTo>
                    <a:pt x="95940" y="7852"/>
                  </a:lnTo>
                  <a:lnTo>
                    <a:pt x="100456" y="11207"/>
                  </a:lnTo>
                  <a:lnTo>
                    <a:pt x="102123" y="20331"/>
                  </a:lnTo>
                  <a:lnTo>
                    <a:pt x="102356" y="38480"/>
                  </a:lnTo>
                  <a:lnTo>
                    <a:pt x="102142" y="54721"/>
                  </a:lnTo>
                  <a:lnTo>
                    <a:pt x="102092" y="56469"/>
                  </a:lnTo>
                  <a:lnTo>
                    <a:pt x="100441" y="65658"/>
                  </a:lnTo>
                  <a:lnTo>
                    <a:pt x="95879" y="69103"/>
                  </a:lnTo>
                  <a:lnTo>
                    <a:pt x="86994" y="69595"/>
                  </a:lnTo>
                  <a:lnTo>
                    <a:pt x="103648" y="69595"/>
                  </a:lnTo>
                  <a:lnTo>
                    <a:pt x="106282" y="65658"/>
                  </a:lnTo>
                  <a:lnTo>
                    <a:pt x="109902" y="60051"/>
                  </a:lnTo>
                  <a:lnTo>
                    <a:pt x="112013" y="54990"/>
                  </a:lnTo>
                  <a:lnTo>
                    <a:pt x="112791" y="48597"/>
                  </a:lnTo>
                  <a:lnTo>
                    <a:pt x="112791" y="28078"/>
                  </a:lnTo>
                  <a:lnTo>
                    <a:pt x="112013" y="21812"/>
                  </a:lnTo>
                  <a:lnTo>
                    <a:pt x="109902" y="16831"/>
                  </a:lnTo>
                  <a:lnTo>
                    <a:pt x="105790" y="10540"/>
                  </a:lnTo>
                  <a:lnTo>
                    <a:pt x="103648" y="7365"/>
                  </a:lnTo>
                  <a:close/>
                </a:path>
                <a:path w="235585" h="77470" extrusionOk="0">
                  <a:moveTo>
                    <a:pt x="173100" y="67817"/>
                  </a:moveTo>
                  <a:lnTo>
                    <a:pt x="133730" y="67817"/>
                  </a:lnTo>
                  <a:lnTo>
                    <a:pt x="133730" y="75183"/>
                  </a:lnTo>
                  <a:lnTo>
                    <a:pt x="173100" y="75183"/>
                  </a:lnTo>
                  <a:lnTo>
                    <a:pt x="173100" y="67817"/>
                  </a:lnTo>
                  <a:close/>
                </a:path>
                <a:path w="235585" h="77470" extrusionOk="0">
                  <a:moveTo>
                    <a:pt x="158368" y="9905"/>
                  </a:moveTo>
                  <a:lnTo>
                    <a:pt x="148462" y="9905"/>
                  </a:lnTo>
                  <a:lnTo>
                    <a:pt x="148462" y="67817"/>
                  </a:lnTo>
                  <a:lnTo>
                    <a:pt x="158368" y="67817"/>
                  </a:lnTo>
                  <a:lnTo>
                    <a:pt x="158368" y="9905"/>
                  </a:lnTo>
                  <a:close/>
                </a:path>
                <a:path w="235585" h="77470" extrusionOk="0">
                  <a:moveTo>
                    <a:pt x="158368" y="0"/>
                  </a:moveTo>
                  <a:lnTo>
                    <a:pt x="133730" y="5968"/>
                  </a:lnTo>
                  <a:lnTo>
                    <a:pt x="133730" y="13461"/>
                  </a:lnTo>
                  <a:lnTo>
                    <a:pt x="148462" y="9905"/>
                  </a:lnTo>
                  <a:lnTo>
                    <a:pt x="158368" y="9905"/>
                  </a:lnTo>
                  <a:lnTo>
                    <a:pt x="158368" y="0"/>
                  </a:lnTo>
                  <a:close/>
                </a:path>
                <a:path w="235585" h="77470" extrusionOk="0">
                  <a:moveTo>
                    <a:pt x="192277" y="65404"/>
                  </a:moveTo>
                  <a:lnTo>
                    <a:pt x="192277" y="74548"/>
                  </a:lnTo>
                  <a:lnTo>
                    <a:pt x="202691" y="76961"/>
                  </a:lnTo>
                  <a:lnTo>
                    <a:pt x="221487" y="76961"/>
                  </a:lnTo>
                  <a:lnTo>
                    <a:pt x="230135" y="69595"/>
                  </a:lnTo>
                  <a:lnTo>
                    <a:pt x="202818" y="69595"/>
                  </a:lnTo>
                  <a:lnTo>
                    <a:pt x="192277" y="65404"/>
                  </a:lnTo>
                  <a:close/>
                </a:path>
                <a:path w="235585" h="77470" extrusionOk="0">
                  <a:moveTo>
                    <a:pt x="232446" y="7365"/>
                  </a:moveTo>
                  <a:lnTo>
                    <a:pt x="222885" y="7365"/>
                  </a:lnTo>
                  <a:lnTo>
                    <a:pt x="222885" y="32892"/>
                  </a:lnTo>
                  <a:lnTo>
                    <a:pt x="199008" y="32892"/>
                  </a:lnTo>
                  <a:lnTo>
                    <a:pt x="199008" y="39496"/>
                  </a:lnTo>
                  <a:lnTo>
                    <a:pt x="203073" y="39496"/>
                  </a:lnTo>
                  <a:lnTo>
                    <a:pt x="215554" y="39739"/>
                  </a:lnTo>
                  <a:lnTo>
                    <a:pt x="221964" y="41433"/>
                  </a:lnTo>
                  <a:lnTo>
                    <a:pt x="224325" y="46033"/>
                  </a:lnTo>
                  <a:lnTo>
                    <a:pt x="224653" y="54736"/>
                  </a:lnTo>
                  <a:lnTo>
                    <a:pt x="224662" y="61467"/>
                  </a:lnTo>
                  <a:lnTo>
                    <a:pt x="220344" y="65531"/>
                  </a:lnTo>
                  <a:lnTo>
                    <a:pt x="215900" y="69595"/>
                  </a:lnTo>
                  <a:lnTo>
                    <a:pt x="230135" y="69595"/>
                  </a:lnTo>
                  <a:lnTo>
                    <a:pt x="235203" y="65277"/>
                  </a:lnTo>
                  <a:lnTo>
                    <a:pt x="235203" y="54736"/>
                  </a:lnTo>
                  <a:lnTo>
                    <a:pt x="234924" y="45860"/>
                  </a:lnTo>
                  <a:lnTo>
                    <a:pt x="232965" y="40878"/>
                  </a:lnTo>
                  <a:lnTo>
                    <a:pt x="227649" y="37967"/>
                  </a:lnTo>
                  <a:lnTo>
                    <a:pt x="217296" y="35305"/>
                  </a:lnTo>
                  <a:lnTo>
                    <a:pt x="232790" y="29971"/>
                  </a:lnTo>
                  <a:lnTo>
                    <a:pt x="232790" y="16890"/>
                  </a:lnTo>
                  <a:lnTo>
                    <a:pt x="232446" y="7365"/>
                  </a:lnTo>
                  <a:close/>
                </a:path>
                <a:path w="235585" h="77470" extrusionOk="0">
                  <a:moveTo>
                    <a:pt x="210185" y="0"/>
                  </a:moveTo>
                  <a:lnTo>
                    <a:pt x="202056" y="0"/>
                  </a:lnTo>
                  <a:lnTo>
                    <a:pt x="193293" y="2793"/>
                  </a:lnTo>
                  <a:lnTo>
                    <a:pt x="193293" y="11302"/>
                  </a:lnTo>
                  <a:lnTo>
                    <a:pt x="202183" y="7365"/>
                  </a:lnTo>
                  <a:lnTo>
                    <a:pt x="232446" y="7365"/>
                  </a:lnTo>
                  <a:lnTo>
                    <a:pt x="232437" y="7125"/>
                  </a:lnTo>
                  <a:lnTo>
                    <a:pt x="229965" y="2111"/>
                  </a:lnTo>
                  <a:lnTo>
                    <a:pt x="223254" y="263"/>
                  </a:lnTo>
                  <a:lnTo>
                    <a:pt x="210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0"/>
            <p:cNvSpPr/>
            <p:nvPr/>
          </p:nvSpPr>
          <p:spPr>
            <a:xfrm>
              <a:off x="6726808" y="5246115"/>
              <a:ext cx="239395" cy="77470"/>
            </a:xfrm>
            <a:custGeom>
              <a:avLst/>
              <a:gdLst/>
              <a:ahLst/>
              <a:cxnLst/>
              <a:rect l="l" t="t" r="r" b="b"/>
              <a:pathLst>
                <a:path w="239395" h="77470" extrusionOk="0">
                  <a:moveTo>
                    <a:pt x="39872" y="7365"/>
                  </a:moveTo>
                  <a:lnTo>
                    <a:pt x="26162" y="7365"/>
                  </a:lnTo>
                  <a:lnTo>
                    <a:pt x="33527" y="14223"/>
                  </a:lnTo>
                  <a:lnTo>
                    <a:pt x="33527" y="30098"/>
                  </a:lnTo>
                  <a:lnTo>
                    <a:pt x="22860" y="39877"/>
                  </a:lnTo>
                  <a:lnTo>
                    <a:pt x="17272" y="44830"/>
                  </a:lnTo>
                  <a:lnTo>
                    <a:pt x="9644" y="51744"/>
                  </a:lnTo>
                  <a:lnTo>
                    <a:pt x="5302" y="56324"/>
                  </a:lnTo>
                  <a:lnTo>
                    <a:pt x="2627" y="60618"/>
                  </a:lnTo>
                  <a:lnTo>
                    <a:pt x="0" y="66674"/>
                  </a:lnTo>
                  <a:lnTo>
                    <a:pt x="0" y="75183"/>
                  </a:lnTo>
                  <a:lnTo>
                    <a:pt x="43688" y="75183"/>
                  </a:lnTo>
                  <a:lnTo>
                    <a:pt x="43688" y="66674"/>
                  </a:lnTo>
                  <a:lnTo>
                    <a:pt x="11684" y="66674"/>
                  </a:lnTo>
                  <a:lnTo>
                    <a:pt x="13462" y="57530"/>
                  </a:lnTo>
                  <a:lnTo>
                    <a:pt x="25400" y="47624"/>
                  </a:lnTo>
                  <a:lnTo>
                    <a:pt x="29210" y="44195"/>
                  </a:lnTo>
                  <a:lnTo>
                    <a:pt x="37719" y="37083"/>
                  </a:lnTo>
                  <a:lnTo>
                    <a:pt x="40894" y="31876"/>
                  </a:lnTo>
                  <a:lnTo>
                    <a:pt x="44069" y="26796"/>
                  </a:lnTo>
                  <a:lnTo>
                    <a:pt x="44069" y="11048"/>
                  </a:lnTo>
                  <a:lnTo>
                    <a:pt x="39872" y="7365"/>
                  </a:lnTo>
                  <a:close/>
                </a:path>
                <a:path w="239395" h="77470" extrusionOk="0">
                  <a:moveTo>
                    <a:pt x="31623" y="0"/>
                  </a:moveTo>
                  <a:lnTo>
                    <a:pt x="11557" y="0"/>
                  </a:lnTo>
                  <a:lnTo>
                    <a:pt x="1777" y="4571"/>
                  </a:lnTo>
                  <a:lnTo>
                    <a:pt x="1777" y="13080"/>
                  </a:lnTo>
                  <a:lnTo>
                    <a:pt x="12192" y="7365"/>
                  </a:lnTo>
                  <a:lnTo>
                    <a:pt x="39872" y="7365"/>
                  </a:lnTo>
                  <a:lnTo>
                    <a:pt x="37846" y="5587"/>
                  </a:lnTo>
                  <a:lnTo>
                    <a:pt x="31623" y="0"/>
                  </a:lnTo>
                  <a:close/>
                </a:path>
                <a:path w="239395" h="77470" extrusionOk="0">
                  <a:moveTo>
                    <a:pt x="98679" y="0"/>
                  </a:moveTo>
                  <a:lnTo>
                    <a:pt x="75692" y="0"/>
                  </a:lnTo>
                  <a:lnTo>
                    <a:pt x="68580" y="10540"/>
                  </a:lnTo>
                  <a:lnTo>
                    <a:pt x="64541" y="16835"/>
                  </a:lnTo>
                  <a:lnTo>
                    <a:pt x="62468" y="21843"/>
                  </a:lnTo>
                  <a:lnTo>
                    <a:pt x="61717" y="28078"/>
                  </a:lnTo>
                  <a:lnTo>
                    <a:pt x="61715" y="48597"/>
                  </a:lnTo>
                  <a:lnTo>
                    <a:pt x="62452" y="54721"/>
                  </a:lnTo>
                  <a:lnTo>
                    <a:pt x="64488" y="59787"/>
                  </a:lnTo>
                  <a:lnTo>
                    <a:pt x="68536" y="66420"/>
                  </a:lnTo>
                  <a:lnTo>
                    <a:pt x="75438" y="76961"/>
                  </a:lnTo>
                  <a:lnTo>
                    <a:pt x="98679" y="76961"/>
                  </a:lnTo>
                  <a:lnTo>
                    <a:pt x="103648" y="69595"/>
                  </a:lnTo>
                  <a:lnTo>
                    <a:pt x="86995" y="69595"/>
                  </a:lnTo>
                  <a:lnTo>
                    <a:pt x="78249" y="69103"/>
                  </a:lnTo>
                  <a:lnTo>
                    <a:pt x="73771" y="65706"/>
                  </a:lnTo>
                  <a:lnTo>
                    <a:pt x="72118" y="56469"/>
                  </a:lnTo>
                  <a:lnTo>
                    <a:pt x="71887" y="38099"/>
                  </a:lnTo>
                  <a:lnTo>
                    <a:pt x="72120" y="20492"/>
                  </a:lnTo>
                  <a:lnTo>
                    <a:pt x="73787" y="11255"/>
                  </a:lnTo>
                  <a:lnTo>
                    <a:pt x="78311" y="7852"/>
                  </a:lnTo>
                  <a:lnTo>
                    <a:pt x="87122" y="7365"/>
                  </a:lnTo>
                  <a:lnTo>
                    <a:pt x="103648" y="7365"/>
                  </a:lnTo>
                  <a:lnTo>
                    <a:pt x="98679" y="0"/>
                  </a:lnTo>
                  <a:close/>
                </a:path>
                <a:path w="239395" h="77470" extrusionOk="0">
                  <a:moveTo>
                    <a:pt x="103648" y="7365"/>
                  </a:moveTo>
                  <a:lnTo>
                    <a:pt x="87122" y="7365"/>
                  </a:lnTo>
                  <a:lnTo>
                    <a:pt x="95940" y="7852"/>
                  </a:lnTo>
                  <a:lnTo>
                    <a:pt x="100457" y="11207"/>
                  </a:lnTo>
                  <a:lnTo>
                    <a:pt x="102123" y="20331"/>
                  </a:lnTo>
                  <a:lnTo>
                    <a:pt x="102356" y="38480"/>
                  </a:lnTo>
                  <a:lnTo>
                    <a:pt x="102142" y="54721"/>
                  </a:lnTo>
                  <a:lnTo>
                    <a:pt x="102092" y="56469"/>
                  </a:lnTo>
                  <a:lnTo>
                    <a:pt x="100441" y="65658"/>
                  </a:lnTo>
                  <a:lnTo>
                    <a:pt x="95879" y="69103"/>
                  </a:lnTo>
                  <a:lnTo>
                    <a:pt x="86995" y="69595"/>
                  </a:lnTo>
                  <a:lnTo>
                    <a:pt x="103648" y="69595"/>
                  </a:lnTo>
                  <a:lnTo>
                    <a:pt x="106282" y="65658"/>
                  </a:lnTo>
                  <a:lnTo>
                    <a:pt x="109902" y="60051"/>
                  </a:lnTo>
                  <a:lnTo>
                    <a:pt x="112014" y="54990"/>
                  </a:lnTo>
                  <a:lnTo>
                    <a:pt x="112791" y="48597"/>
                  </a:lnTo>
                  <a:lnTo>
                    <a:pt x="112791" y="28078"/>
                  </a:lnTo>
                  <a:lnTo>
                    <a:pt x="112014" y="21812"/>
                  </a:lnTo>
                  <a:lnTo>
                    <a:pt x="109902" y="16831"/>
                  </a:lnTo>
                  <a:lnTo>
                    <a:pt x="105791" y="10540"/>
                  </a:lnTo>
                  <a:lnTo>
                    <a:pt x="103648" y="7365"/>
                  </a:lnTo>
                  <a:close/>
                </a:path>
                <a:path w="239395" h="77470" extrusionOk="0">
                  <a:moveTo>
                    <a:pt x="173100" y="67817"/>
                  </a:moveTo>
                  <a:lnTo>
                    <a:pt x="133731" y="67817"/>
                  </a:lnTo>
                  <a:lnTo>
                    <a:pt x="133731" y="75183"/>
                  </a:lnTo>
                  <a:lnTo>
                    <a:pt x="173100" y="75183"/>
                  </a:lnTo>
                  <a:lnTo>
                    <a:pt x="173100" y="67817"/>
                  </a:lnTo>
                  <a:close/>
                </a:path>
                <a:path w="239395" h="77470" extrusionOk="0">
                  <a:moveTo>
                    <a:pt x="158369" y="9905"/>
                  </a:moveTo>
                  <a:lnTo>
                    <a:pt x="148463" y="9905"/>
                  </a:lnTo>
                  <a:lnTo>
                    <a:pt x="148463" y="67817"/>
                  </a:lnTo>
                  <a:lnTo>
                    <a:pt x="158369" y="67817"/>
                  </a:lnTo>
                  <a:lnTo>
                    <a:pt x="158369" y="9905"/>
                  </a:lnTo>
                  <a:close/>
                </a:path>
                <a:path w="239395" h="77470" extrusionOk="0">
                  <a:moveTo>
                    <a:pt x="158369" y="0"/>
                  </a:moveTo>
                  <a:lnTo>
                    <a:pt x="133731" y="5968"/>
                  </a:lnTo>
                  <a:lnTo>
                    <a:pt x="133731" y="13461"/>
                  </a:lnTo>
                  <a:lnTo>
                    <a:pt x="148463" y="9905"/>
                  </a:lnTo>
                  <a:lnTo>
                    <a:pt x="158369" y="9905"/>
                  </a:lnTo>
                  <a:lnTo>
                    <a:pt x="158369" y="0"/>
                  </a:lnTo>
                  <a:close/>
                </a:path>
                <a:path w="239395" h="77470" extrusionOk="0">
                  <a:moveTo>
                    <a:pt x="229362" y="54355"/>
                  </a:moveTo>
                  <a:lnTo>
                    <a:pt x="220345" y="54355"/>
                  </a:lnTo>
                  <a:lnTo>
                    <a:pt x="220345" y="75183"/>
                  </a:lnTo>
                  <a:lnTo>
                    <a:pt x="229362" y="75183"/>
                  </a:lnTo>
                  <a:lnTo>
                    <a:pt x="229362" y="54355"/>
                  </a:lnTo>
                  <a:close/>
                </a:path>
                <a:path w="239395" h="77470" extrusionOk="0">
                  <a:moveTo>
                    <a:pt x="229362" y="1777"/>
                  </a:moveTo>
                  <a:lnTo>
                    <a:pt x="220345" y="1777"/>
                  </a:lnTo>
                  <a:lnTo>
                    <a:pt x="187198" y="46989"/>
                  </a:lnTo>
                  <a:lnTo>
                    <a:pt x="187198" y="54355"/>
                  </a:lnTo>
                  <a:lnTo>
                    <a:pt x="239395" y="54355"/>
                  </a:lnTo>
                  <a:lnTo>
                    <a:pt x="239395" y="46354"/>
                  </a:lnTo>
                  <a:lnTo>
                    <a:pt x="196850" y="46354"/>
                  </a:lnTo>
                  <a:lnTo>
                    <a:pt x="220852" y="13715"/>
                  </a:lnTo>
                  <a:lnTo>
                    <a:pt x="229362" y="13715"/>
                  </a:lnTo>
                  <a:lnTo>
                    <a:pt x="229362" y="1777"/>
                  </a:lnTo>
                  <a:close/>
                </a:path>
                <a:path w="239395" h="77470" extrusionOk="0">
                  <a:moveTo>
                    <a:pt x="229362" y="13715"/>
                  </a:moveTo>
                  <a:lnTo>
                    <a:pt x="220852" y="13715"/>
                  </a:lnTo>
                  <a:lnTo>
                    <a:pt x="220852" y="46354"/>
                  </a:lnTo>
                  <a:lnTo>
                    <a:pt x="229362" y="46354"/>
                  </a:lnTo>
                  <a:lnTo>
                    <a:pt x="229362" y="1371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0"/>
            <p:cNvSpPr/>
            <p:nvPr/>
          </p:nvSpPr>
          <p:spPr>
            <a:xfrm>
              <a:off x="7857108" y="5246115"/>
              <a:ext cx="234315" cy="77470"/>
            </a:xfrm>
            <a:custGeom>
              <a:avLst/>
              <a:gdLst/>
              <a:ahLst/>
              <a:cxnLst/>
              <a:rect l="l" t="t" r="r" b="b"/>
              <a:pathLst>
                <a:path w="234315" h="77470" extrusionOk="0">
                  <a:moveTo>
                    <a:pt x="39872" y="7365"/>
                  </a:moveTo>
                  <a:lnTo>
                    <a:pt x="26162" y="7365"/>
                  </a:lnTo>
                  <a:lnTo>
                    <a:pt x="33527" y="14223"/>
                  </a:lnTo>
                  <a:lnTo>
                    <a:pt x="33527" y="30098"/>
                  </a:lnTo>
                  <a:lnTo>
                    <a:pt x="22860" y="39877"/>
                  </a:lnTo>
                  <a:lnTo>
                    <a:pt x="17272" y="44830"/>
                  </a:lnTo>
                  <a:lnTo>
                    <a:pt x="9644" y="51744"/>
                  </a:lnTo>
                  <a:lnTo>
                    <a:pt x="5302" y="56324"/>
                  </a:lnTo>
                  <a:lnTo>
                    <a:pt x="2627" y="60618"/>
                  </a:lnTo>
                  <a:lnTo>
                    <a:pt x="0" y="66674"/>
                  </a:lnTo>
                  <a:lnTo>
                    <a:pt x="0" y="75183"/>
                  </a:lnTo>
                  <a:lnTo>
                    <a:pt x="43688" y="75183"/>
                  </a:lnTo>
                  <a:lnTo>
                    <a:pt x="43688" y="66674"/>
                  </a:lnTo>
                  <a:lnTo>
                    <a:pt x="11684" y="66674"/>
                  </a:lnTo>
                  <a:lnTo>
                    <a:pt x="13462" y="57530"/>
                  </a:lnTo>
                  <a:lnTo>
                    <a:pt x="25400" y="47624"/>
                  </a:lnTo>
                  <a:lnTo>
                    <a:pt x="29210" y="44195"/>
                  </a:lnTo>
                  <a:lnTo>
                    <a:pt x="37719" y="37083"/>
                  </a:lnTo>
                  <a:lnTo>
                    <a:pt x="40894" y="31876"/>
                  </a:lnTo>
                  <a:lnTo>
                    <a:pt x="44069" y="26796"/>
                  </a:lnTo>
                  <a:lnTo>
                    <a:pt x="44069" y="11048"/>
                  </a:lnTo>
                  <a:lnTo>
                    <a:pt x="39872" y="7365"/>
                  </a:lnTo>
                  <a:close/>
                </a:path>
                <a:path w="234315" h="77470" extrusionOk="0">
                  <a:moveTo>
                    <a:pt x="31623" y="0"/>
                  </a:moveTo>
                  <a:lnTo>
                    <a:pt x="11557" y="0"/>
                  </a:lnTo>
                  <a:lnTo>
                    <a:pt x="1777" y="4571"/>
                  </a:lnTo>
                  <a:lnTo>
                    <a:pt x="1777" y="13080"/>
                  </a:lnTo>
                  <a:lnTo>
                    <a:pt x="12192" y="7365"/>
                  </a:lnTo>
                  <a:lnTo>
                    <a:pt x="39872" y="7365"/>
                  </a:lnTo>
                  <a:lnTo>
                    <a:pt x="37846" y="5587"/>
                  </a:lnTo>
                  <a:lnTo>
                    <a:pt x="31623" y="0"/>
                  </a:lnTo>
                  <a:close/>
                </a:path>
                <a:path w="234315" h="77470" extrusionOk="0">
                  <a:moveTo>
                    <a:pt x="98679" y="0"/>
                  </a:moveTo>
                  <a:lnTo>
                    <a:pt x="75692" y="0"/>
                  </a:lnTo>
                  <a:lnTo>
                    <a:pt x="68580" y="10540"/>
                  </a:lnTo>
                  <a:lnTo>
                    <a:pt x="64541" y="16835"/>
                  </a:lnTo>
                  <a:lnTo>
                    <a:pt x="62468" y="21843"/>
                  </a:lnTo>
                  <a:lnTo>
                    <a:pt x="61717" y="28078"/>
                  </a:lnTo>
                  <a:lnTo>
                    <a:pt x="61715" y="48597"/>
                  </a:lnTo>
                  <a:lnTo>
                    <a:pt x="62452" y="54721"/>
                  </a:lnTo>
                  <a:lnTo>
                    <a:pt x="64488" y="59787"/>
                  </a:lnTo>
                  <a:lnTo>
                    <a:pt x="68536" y="66420"/>
                  </a:lnTo>
                  <a:lnTo>
                    <a:pt x="75438" y="76961"/>
                  </a:lnTo>
                  <a:lnTo>
                    <a:pt x="98679" y="76961"/>
                  </a:lnTo>
                  <a:lnTo>
                    <a:pt x="103648" y="69595"/>
                  </a:lnTo>
                  <a:lnTo>
                    <a:pt x="86995" y="69595"/>
                  </a:lnTo>
                  <a:lnTo>
                    <a:pt x="78249" y="69103"/>
                  </a:lnTo>
                  <a:lnTo>
                    <a:pt x="73771" y="65706"/>
                  </a:lnTo>
                  <a:lnTo>
                    <a:pt x="72118" y="56469"/>
                  </a:lnTo>
                  <a:lnTo>
                    <a:pt x="71887" y="38099"/>
                  </a:lnTo>
                  <a:lnTo>
                    <a:pt x="72120" y="20492"/>
                  </a:lnTo>
                  <a:lnTo>
                    <a:pt x="73787" y="11255"/>
                  </a:lnTo>
                  <a:lnTo>
                    <a:pt x="78311" y="7852"/>
                  </a:lnTo>
                  <a:lnTo>
                    <a:pt x="87122" y="7365"/>
                  </a:lnTo>
                  <a:lnTo>
                    <a:pt x="103648" y="7365"/>
                  </a:lnTo>
                  <a:lnTo>
                    <a:pt x="98679" y="0"/>
                  </a:lnTo>
                  <a:close/>
                </a:path>
                <a:path w="234315" h="77470" extrusionOk="0">
                  <a:moveTo>
                    <a:pt x="103648" y="7365"/>
                  </a:moveTo>
                  <a:lnTo>
                    <a:pt x="87122" y="7365"/>
                  </a:lnTo>
                  <a:lnTo>
                    <a:pt x="95940" y="7852"/>
                  </a:lnTo>
                  <a:lnTo>
                    <a:pt x="100457" y="11207"/>
                  </a:lnTo>
                  <a:lnTo>
                    <a:pt x="102123" y="20331"/>
                  </a:lnTo>
                  <a:lnTo>
                    <a:pt x="102356" y="38480"/>
                  </a:lnTo>
                  <a:lnTo>
                    <a:pt x="102142" y="54721"/>
                  </a:lnTo>
                  <a:lnTo>
                    <a:pt x="102092" y="56469"/>
                  </a:lnTo>
                  <a:lnTo>
                    <a:pt x="100441" y="65658"/>
                  </a:lnTo>
                  <a:lnTo>
                    <a:pt x="95879" y="69103"/>
                  </a:lnTo>
                  <a:lnTo>
                    <a:pt x="86995" y="69595"/>
                  </a:lnTo>
                  <a:lnTo>
                    <a:pt x="103648" y="69595"/>
                  </a:lnTo>
                  <a:lnTo>
                    <a:pt x="106282" y="65658"/>
                  </a:lnTo>
                  <a:lnTo>
                    <a:pt x="109902" y="60051"/>
                  </a:lnTo>
                  <a:lnTo>
                    <a:pt x="112014" y="54990"/>
                  </a:lnTo>
                  <a:lnTo>
                    <a:pt x="112791" y="48597"/>
                  </a:lnTo>
                  <a:lnTo>
                    <a:pt x="112791" y="28078"/>
                  </a:lnTo>
                  <a:lnTo>
                    <a:pt x="112014" y="21812"/>
                  </a:lnTo>
                  <a:lnTo>
                    <a:pt x="109902" y="16831"/>
                  </a:lnTo>
                  <a:lnTo>
                    <a:pt x="105791" y="10540"/>
                  </a:lnTo>
                  <a:lnTo>
                    <a:pt x="103648" y="7365"/>
                  </a:lnTo>
                  <a:close/>
                </a:path>
                <a:path w="234315" h="77470" extrusionOk="0">
                  <a:moveTo>
                    <a:pt x="173100" y="67817"/>
                  </a:moveTo>
                  <a:lnTo>
                    <a:pt x="133731" y="67817"/>
                  </a:lnTo>
                  <a:lnTo>
                    <a:pt x="133731" y="75183"/>
                  </a:lnTo>
                  <a:lnTo>
                    <a:pt x="173100" y="75183"/>
                  </a:lnTo>
                  <a:lnTo>
                    <a:pt x="173100" y="67817"/>
                  </a:lnTo>
                  <a:close/>
                </a:path>
                <a:path w="234315" h="77470" extrusionOk="0">
                  <a:moveTo>
                    <a:pt x="158369" y="9905"/>
                  </a:moveTo>
                  <a:lnTo>
                    <a:pt x="148463" y="9905"/>
                  </a:lnTo>
                  <a:lnTo>
                    <a:pt x="148463" y="67817"/>
                  </a:lnTo>
                  <a:lnTo>
                    <a:pt x="158369" y="67817"/>
                  </a:lnTo>
                  <a:lnTo>
                    <a:pt x="158369" y="9905"/>
                  </a:lnTo>
                  <a:close/>
                </a:path>
                <a:path w="234315" h="77470" extrusionOk="0">
                  <a:moveTo>
                    <a:pt x="158369" y="0"/>
                  </a:moveTo>
                  <a:lnTo>
                    <a:pt x="133731" y="5968"/>
                  </a:lnTo>
                  <a:lnTo>
                    <a:pt x="133731" y="13461"/>
                  </a:lnTo>
                  <a:lnTo>
                    <a:pt x="148463" y="9905"/>
                  </a:lnTo>
                  <a:lnTo>
                    <a:pt x="158369" y="9905"/>
                  </a:lnTo>
                  <a:lnTo>
                    <a:pt x="158369" y="0"/>
                  </a:lnTo>
                  <a:close/>
                </a:path>
                <a:path w="234315" h="77470" extrusionOk="0">
                  <a:moveTo>
                    <a:pt x="194310" y="66674"/>
                  </a:moveTo>
                  <a:lnTo>
                    <a:pt x="194310" y="75564"/>
                  </a:lnTo>
                  <a:lnTo>
                    <a:pt x="201422" y="76961"/>
                  </a:lnTo>
                  <a:lnTo>
                    <a:pt x="219710" y="76961"/>
                  </a:lnTo>
                  <a:lnTo>
                    <a:pt x="226949" y="70865"/>
                  </a:lnTo>
                  <a:lnTo>
                    <a:pt x="228489" y="69595"/>
                  </a:lnTo>
                  <a:lnTo>
                    <a:pt x="201675" y="69595"/>
                  </a:lnTo>
                  <a:lnTo>
                    <a:pt x="194310" y="66674"/>
                  </a:lnTo>
                  <a:close/>
                </a:path>
                <a:path w="234315" h="77470" extrusionOk="0">
                  <a:moveTo>
                    <a:pt x="227406" y="37083"/>
                  </a:moveTo>
                  <a:lnTo>
                    <a:pt x="201041" y="37083"/>
                  </a:lnTo>
                  <a:lnTo>
                    <a:pt x="214256" y="37341"/>
                  </a:lnTo>
                  <a:lnTo>
                    <a:pt x="221043" y="39147"/>
                  </a:lnTo>
                  <a:lnTo>
                    <a:pt x="223543" y="44049"/>
                  </a:lnTo>
                  <a:lnTo>
                    <a:pt x="223900" y="53593"/>
                  </a:lnTo>
                  <a:lnTo>
                    <a:pt x="223900" y="61086"/>
                  </a:lnTo>
                  <a:lnTo>
                    <a:pt x="219710" y="65404"/>
                  </a:lnTo>
                  <a:lnTo>
                    <a:pt x="215519" y="69595"/>
                  </a:lnTo>
                  <a:lnTo>
                    <a:pt x="228489" y="69595"/>
                  </a:lnTo>
                  <a:lnTo>
                    <a:pt x="234188" y="64896"/>
                  </a:lnTo>
                  <a:lnTo>
                    <a:pt x="234188" y="42671"/>
                  </a:lnTo>
                  <a:lnTo>
                    <a:pt x="227406" y="37083"/>
                  </a:lnTo>
                  <a:close/>
                </a:path>
                <a:path w="234315" h="77470" extrusionOk="0">
                  <a:moveTo>
                    <a:pt x="232791" y="1777"/>
                  </a:moveTo>
                  <a:lnTo>
                    <a:pt x="195707" y="1777"/>
                  </a:lnTo>
                  <a:lnTo>
                    <a:pt x="195707" y="37464"/>
                  </a:lnTo>
                  <a:lnTo>
                    <a:pt x="198500" y="37083"/>
                  </a:lnTo>
                  <a:lnTo>
                    <a:pt x="227406" y="37083"/>
                  </a:lnTo>
                  <a:lnTo>
                    <a:pt x="218313" y="29590"/>
                  </a:lnTo>
                  <a:lnTo>
                    <a:pt x="204216" y="29590"/>
                  </a:lnTo>
                  <a:lnTo>
                    <a:pt x="204216" y="10286"/>
                  </a:lnTo>
                  <a:lnTo>
                    <a:pt x="232791" y="10286"/>
                  </a:lnTo>
                  <a:lnTo>
                    <a:pt x="232791" y="177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0"/>
            <p:cNvSpPr/>
            <p:nvPr/>
          </p:nvSpPr>
          <p:spPr>
            <a:xfrm>
              <a:off x="8987408" y="5245861"/>
              <a:ext cx="239395" cy="77470"/>
            </a:xfrm>
            <a:custGeom>
              <a:avLst/>
              <a:gdLst/>
              <a:ahLst/>
              <a:cxnLst/>
              <a:rect l="l" t="t" r="r" b="b"/>
              <a:pathLst>
                <a:path w="239395" h="77470" extrusionOk="0">
                  <a:moveTo>
                    <a:pt x="39872" y="7619"/>
                  </a:moveTo>
                  <a:lnTo>
                    <a:pt x="26162" y="7619"/>
                  </a:lnTo>
                  <a:lnTo>
                    <a:pt x="33527" y="14477"/>
                  </a:lnTo>
                  <a:lnTo>
                    <a:pt x="33527" y="30352"/>
                  </a:lnTo>
                  <a:lnTo>
                    <a:pt x="22860" y="40131"/>
                  </a:lnTo>
                  <a:lnTo>
                    <a:pt x="17272" y="45085"/>
                  </a:lnTo>
                  <a:lnTo>
                    <a:pt x="9644" y="51998"/>
                  </a:lnTo>
                  <a:lnTo>
                    <a:pt x="5302" y="56578"/>
                  </a:lnTo>
                  <a:lnTo>
                    <a:pt x="2627" y="60872"/>
                  </a:lnTo>
                  <a:lnTo>
                    <a:pt x="0" y="66929"/>
                  </a:lnTo>
                  <a:lnTo>
                    <a:pt x="0" y="75437"/>
                  </a:lnTo>
                  <a:lnTo>
                    <a:pt x="43688" y="75437"/>
                  </a:lnTo>
                  <a:lnTo>
                    <a:pt x="43688" y="66929"/>
                  </a:lnTo>
                  <a:lnTo>
                    <a:pt x="11684" y="66929"/>
                  </a:lnTo>
                  <a:lnTo>
                    <a:pt x="13462" y="57785"/>
                  </a:lnTo>
                  <a:lnTo>
                    <a:pt x="25400" y="47879"/>
                  </a:lnTo>
                  <a:lnTo>
                    <a:pt x="29210" y="44450"/>
                  </a:lnTo>
                  <a:lnTo>
                    <a:pt x="37719" y="37337"/>
                  </a:lnTo>
                  <a:lnTo>
                    <a:pt x="40894" y="32131"/>
                  </a:lnTo>
                  <a:lnTo>
                    <a:pt x="44069" y="27050"/>
                  </a:lnTo>
                  <a:lnTo>
                    <a:pt x="44069" y="11302"/>
                  </a:lnTo>
                  <a:lnTo>
                    <a:pt x="39872" y="7619"/>
                  </a:lnTo>
                  <a:close/>
                </a:path>
                <a:path w="239395" h="77470" extrusionOk="0">
                  <a:moveTo>
                    <a:pt x="31623" y="254"/>
                  </a:moveTo>
                  <a:lnTo>
                    <a:pt x="11557" y="254"/>
                  </a:lnTo>
                  <a:lnTo>
                    <a:pt x="1777" y="4825"/>
                  </a:lnTo>
                  <a:lnTo>
                    <a:pt x="1777" y="13335"/>
                  </a:lnTo>
                  <a:lnTo>
                    <a:pt x="12192" y="7619"/>
                  </a:lnTo>
                  <a:lnTo>
                    <a:pt x="39872" y="7619"/>
                  </a:lnTo>
                  <a:lnTo>
                    <a:pt x="37846" y="5842"/>
                  </a:lnTo>
                  <a:lnTo>
                    <a:pt x="31623" y="254"/>
                  </a:lnTo>
                  <a:close/>
                </a:path>
                <a:path w="239395" h="77470" extrusionOk="0">
                  <a:moveTo>
                    <a:pt x="98679" y="254"/>
                  </a:moveTo>
                  <a:lnTo>
                    <a:pt x="75692" y="254"/>
                  </a:lnTo>
                  <a:lnTo>
                    <a:pt x="68580" y="10794"/>
                  </a:lnTo>
                  <a:lnTo>
                    <a:pt x="64541" y="17089"/>
                  </a:lnTo>
                  <a:lnTo>
                    <a:pt x="62468" y="22097"/>
                  </a:lnTo>
                  <a:lnTo>
                    <a:pt x="61717" y="28332"/>
                  </a:lnTo>
                  <a:lnTo>
                    <a:pt x="61715" y="48851"/>
                  </a:lnTo>
                  <a:lnTo>
                    <a:pt x="62452" y="54975"/>
                  </a:lnTo>
                  <a:lnTo>
                    <a:pt x="64488" y="60041"/>
                  </a:lnTo>
                  <a:lnTo>
                    <a:pt x="68536" y="66675"/>
                  </a:lnTo>
                  <a:lnTo>
                    <a:pt x="75438" y="77215"/>
                  </a:lnTo>
                  <a:lnTo>
                    <a:pt x="98679" y="77215"/>
                  </a:lnTo>
                  <a:lnTo>
                    <a:pt x="103648" y="69850"/>
                  </a:lnTo>
                  <a:lnTo>
                    <a:pt x="86995" y="69850"/>
                  </a:lnTo>
                  <a:lnTo>
                    <a:pt x="78249" y="69357"/>
                  </a:lnTo>
                  <a:lnTo>
                    <a:pt x="73771" y="65960"/>
                  </a:lnTo>
                  <a:lnTo>
                    <a:pt x="72118" y="56723"/>
                  </a:lnTo>
                  <a:lnTo>
                    <a:pt x="71887" y="38354"/>
                  </a:lnTo>
                  <a:lnTo>
                    <a:pt x="72120" y="20746"/>
                  </a:lnTo>
                  <a:lnTo>
                    <a:pt x="73787" y="11509"/>
                  </a:lnTo>
                  <a:lnTo>
                    <a:pt x="78311" y="8106"/>
                  </a:lnTo>
                  <a:lnTo>
                    <a:pt x="87122" y="7619"/>
                  </a:lnTo>
                  <a:lnTo>
                    <a:pt x="103648" y="7619"/>
                  </a:lnTo>
                  <a:lnTo>
                    <a:pt x="98679" y="254"/>
                  </a:lnTo>
                  <a:close/>
                </a:path>
                <a:path w="239395" h="77470" extrusionOk="0">
                  <a:moveTo>
                    <a:pt x="103648" y="7619"/>
                  </a:moveTo>
                  <a:lnTo>
                    <a:pt x="87122" y="7619"/>
                  </a:lnTo>
                  <a:lnTo>
                    <a:pt x="95940" y="8106"/>
                  </a:lnTo>
                  <a:lnTo>
                    <a:pt x="100457" y="11461"/>
                  </a:lnTo>
                  <a:lnTo>
                    <a:pt x="102123" y="20585"/>
                  </a:lnTo>
                  <a:lnTo>
                    <a:pt x="102356" y="38735"/>
                  </a:lnTo>
                  <a:lnTo>
                    <a:pt x="102142" y="54975"/>
                  </a:lnTo>
                  <a:lnTo>
                    <a:pt x="102092" y="56723"/>
                  </a:lnTo>
                  <a:lnTo>
                    <a:pt x="100441" y="65912"/>
                  </a:lnTo>
                  <a:lnTo>
                    <a:pt x="95879" y="69357"/>
                  </a:lnTo>
                  <a:lnTo>
                    <a:pt x="86995" y="69850"/>
                  </a:lnTo>
                  <a:lnTo>
                    <a:pt x="103648" y="69850"/>
                  </a:lnTo>
                  <a:lnTo>
                    <a:pt x="106282" y="65912"/>
                  </a:lnTo>
                  <a:lnTo>
                    <a:pt x="109902" y="60305"/>
                  </a:lnTo>
                  <a:lnTo>
                    <a:pt x="112014" y="55244"/>
                  </a:lnTo>
                  <a:lnTo>
                    <a:pt x="112791" y="48851"/>
                  </a:lnTo>
                  <a:lnTo>
                    <a:pt x="112791" y="28332"/>
                  </a:lnTo>
                  <a:lnTo>
                    <a:pt x="112014" y="22066"/>
                  </a:lnTo>
                  <a:lnTo>
                    <a:pt x="109902" y="17085"/>
                  </a:lnTo>
                  <a:lnTo>
                    <a:pt x="105791" y="10794"/>
                  </a:lnTo>
                  <a:lnTo>
                    <a:pt x="103648" y="7619"/>
                  </a:lnTo>
                  <a:close/>
                </a:path>
                <a:path w="239395" h="77470" extrusionOk="0">
                  <a:moveTo>
                    <a:pt x="173100" y="68071"/>
                  </a:moveTo>
                  <a:lnTo>
                    <a:pt x="133731" y="68071"/>
                  </a:lnTo>
                  <a:lnTo>
                    <a:pt x="133731" y="75437"/>
                  </a:lnTo>
                  <a:lnTo>
                    <a:pt x="173100" y="75437"/>
                  </a:lnTo>
                  <a:lnTo>
                    <a:pt x="173100" y="68071"/>
                  </a:lnTo>
                  <a:close/>
                </a:path>
                <a:path w="239395" h="77470" extrusionOk="0">
                  <a:moveTo>
                    <a:pt x="158369" y="10160"/>
                  </a:moveTo>
                  <a:lnTo>
                    <a:pt x="148463" y="10160"/>
                  </a:lnTo>
                  <a:lnTo>
                    <a:pt x="148463" y="68071"/>
                  </a:lnTo>
                  <a:lnTo>
                    <a:pt x="158369" y="68071"/>
                  </a:lnTo>
                  <a:lnTo>
                    <a:pt x="158369" y="10160"/>
                  </a:lnTo>
                  <a:close/>
                </a:path>
                <a:path w="239395" h="77470" extrusionOk="0">
                  <a:moveTo>
                    <a:pt x="158369" y="254"/>
                  </a:moveTo>
                  <a:lnTo>
                    <a:pt x="133731" y="6223"/>
                  </a:lnTo>
                  <a:lnTo>
                    <a:pt x="133731" y="13715"/>
                  </a:lnTo>
                  <a:lnTo>
                    <a:pt x="148463" y="10160"/>
                  </a:lnTo>
                  <a:lnTo>
                    <a:pt x="158369" y="10160"/>
                  </a:lnTo>
                  <a:lnTo>
                    <a:pt x="158369" y="254"/>
                  </a:lnTo>
                  <a:close/>
                </a:path>
                <a:path w="239395" h="77470" extrusionOk="0">
                  <a:moveTo>
                    <a:pt x="225425" y="0"/>
                  </a:moveTo>
                  <a:lnTo>
                    <a:pt x="204597" y="0"/>
                  </a:lnTo>
                  <a:lnTo>
                    <a:pt x="196723" y="10668"/>
                  </a:lnTo>
                  <a:lnTo>
                    <a:pt x="192097" y="17059"/>
                  </a:lnTo>
                  <a:lnTo>
                    <a:pt x="189722" y="22272"/>
                  </a:lnTo>
                  <a:lnTo>
                    <a:pt x="188847" y="29081"/>
                  </a:lnTo>
                  <a:lnTo>
                    <a:pt x="188829" y="50542"/>
                  </a:lnTo>
                  <a:lnTo>
                    <a:pt x="189579" y="56800"/>
                  </a:lnTo>
                  <a:lnTo>
                    <a:pt x="191615" y="61583"/>
                  </a:lnTo>
                  <a:lnTo>
                    <a:pt x="195580" y="67437"/>
                  </a:lnTo>
                  <a:lnTo>
                    <a:pt x="202438" y="77215"/>
                  </a:lnTo>
                  <a:lnTo>
                    <a:pt x="225298" y="77215"/>
                  </a:lnTo>
                  <a:lnTo>
                    <a:pt x="232156" y="69850"/>
                  </a:lnTo>
                  <a:lnTo>
                    <a:pt x="208407" y="69850"/>
                  </a:lnTo>
                  <a:lnTo>
                    <a:pt x="199898" y="58800"/>
                  </a:lnTo>
                  <a:lnTo>
                    <a:pt x="199898" y="43687"/>
                  </a:lnTo>
                  <a:lnTo>
                    <a:pt x="206632" y="37337"/>
                  </a:lnTo>
                  <a:lnTo>
                    <a:pt x="199517" y="37337"/>
                  </a:lnTo>
                  <a:lnTo>
                    <a:pt x="199810" y="20010"/>
                  </a:lnTo>
                  <a:lnTo>
                    <a:pt x="201866" y="11112"/>
                  </a:lnTo>
                  <a:lnTo>
                    <a:pt x="207446" y="7834"/>
                  </a:lnTo>
                  <a:lnTo>
                    <a:pt x="218313" y="7365"/>
                  </a:lnTo>
                  <a:lnTo>
                    <a:pt x="235204" y="7365"/>
                  </a:lnTo>
                  <a:lnTo>
                    <a:pt x="235204" y="2793"/>
                  </a:lnTo>
                  <a:lnTo>
                    <a:pt x="225425" y="0"/>
                  </a:lnTo>
                  <a:close/>
                </a:path>
                <a:path w="239395" h="77470" extrusionOk="0">
                  <a:moveTo>
                    <a:pt x="233388" y="35306"/>
                  </a:moveTo>
                  <a:lnTo>
                    <a:pt x="221742" y="35306"/>
                  </a:lnTo>
                  <a:lnTo>
                    <a:pt x="225425" y="40131"/>
                  </a:lnTo>
                  <a:lnTo>
                    <a:pt x="229235" y="44831"/>
                  </a:lnTo>
                  <a:lnTo>
                    <a:pt x="229235" y="60706"/>
                  </a:lnTo>
                  <a:lnTo>
                    <a:pt x="225425" y="65277"/>
                  </a:lnTo>
                  <a:lnTo>
                    <a:pt x="221742" y="69850"/>
                  </a:lnTo>
                  <a:lnTo>
                    <a:pt x="232156" y="69850"/>
                  </a:lnTo>
                  <a:lnTo>
                    <a:pt x="238887" y="62483"/>
                  </a:lnTo>
                  <a:lnTo>
                    <a:pt x="238887" y="41148"/>
                  </a:lnTo>
                  <a:lnTo>
                    <a:pt x="233388" y="35306"/>
                  </a:lnTo>
                  <a:close/>
                </a:path>
                <a:path w="239395" h="77470" extrusionOk="0">
                  <a:moveTo>
                    <a:pt x="226695" y="28193"/>
                  </a:moveTo>
                  <a:lnTo>
                    <a:pt x="206375" y="28193"/>
                  </a:lnTo>
                  <a:lnTo>
                    <a:pt x="199517" y="37337"/>
                  </a:lnTo>
                  <a:lnTo>
                    <a:pt x="206632" y="37337"/>
                  </a:lnTo>
                  <a:lnTo>
                    <a:pt x="208788" y="35306"/>
                  </a:lnTo>
                  <a:lnTo>
                    <a:pt x="233388" y="35306"/>
                  </a:lnTo>
                  <a:lnTo>
                    <a:pt x="226695" y="28193"/>
                  </a:lnTo>
                  <a:close/>
                </a:path>
                <a:path w="239395" h="77470" extrusionOk="0">
                  <a:moveTo>
                    <a:pt x="235204" y="7365"/>
                  </a:moveTo>
                  <a:lnTo>
                    <a:pt x="224917" y="7365"/>
                  </a:lnTo>
                  <a:lnTo>
                    <a:pt x="235204" y="11302"/>
                  </a:lnTo>
                  <a:lnTo>
                    <a:pt x="235204" y="73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50"/>
            <p:cNvSpPr/>
            <p:nvPr/>
          </p:nvSpPr>
          <p:spPr>
            <a:xfrm>
              <a:off x="1206500" y="5143500"/>
              <a:ext cx="0" cy="50800"/>
            </a:xfrm>
            <a:custGeom>
              <a:avLst/>
              <a:gdLst/>
              <a:ahLst/>
              <a:cxnLst/>
              <a:rect l="l" t="t" r="r" b="b"/>
              <a:pathLst>
                <a:path w="120000" h="50800" extrusionOk="0">
                  <a:moveTo>
                    <a:pt x="0" y="508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50"/>
            <p:cNvSpPr/>
            <p:nvPr/>
          </p:nvSpPr>
          <p:spPr>
            <a:xfrm>
              <a:off x="2335022" y="5143500"/>
              <a:ext cx="0" cy="50800"/>
            </a:xfrm>
            <a:custGeom>
              <a:avLst/>
              <a:gdLst/>
              <a:ahLst/>
              <a:cxnLst/>
              <a:rect l="l" t="t" r="r" b="b"/>
              <a:pathLst>
                <a:path w="120000" h="50800" extrusionOk="0">
                  <a:moveTo>
                    <a:pt x="0" y="508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0"/>
            <p:cNvSpPr/>
            <p:nvPr/>
          </p:nvSpPr>
          <p:spPr>
            <a:xfrm>
              <a:off x="3463416" y="5143500"/>
              <a:ext cx="0" cy="50800"/>
            </a:xfrm>
            <a:custGeom>
              <a:avLst/>
              <a:gdLst/>
              <a:ahLst/>
              <a:cxnLst/>
              <a:rect l="l" t="t" r="r" b="b"/>
              <a:pathLst>
                <a:path w="120000" h="50800" extrusionOk="0">
                  <a:moveTo>
                    <a:pt x="0" y="508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0"/>
            <p:cNvSpPr/>
            <p:nvPr/>
          </p:nvSpPr>
          <p:spPr>
            <a:xfrm>
              <a:off x="4591939" y="5143500"/>
              <a:ext cx="0" cy="50800"/>
            </a:xfrm>
            <a:custGeom>
              <a:avLst/>
              <a:gdLst/>
              <a:ahLst/>
              <a:cxnLst/>
              <a:rect l="l" t="t" r="r" b="b"/>
              <a:pathLst>
                <a:path w="120000" h="50800" extrusionOk="0">
                  <a:moveTo>
                    <a:pt x="0" y="508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0"/>
            <p:cNvSpPr/>
            <p:nvPr/>
          </p:nvSpPr>
          <p:spPr>
            <a:xfrm>
              <a:off x="5720460" y="5143500"/>
              <a:ext cx="0" cy="50800"/>
            </a:xfrm>
            <a:custGeom>
              <a:avLst/>
              <a:gdLst/>
              <a:ahLst/>
              <a:cxnLst/>
              <a:rect l="l" t="t" r="r" b="b"/>
              <a:pathLst>
                <a:path w="120000" h="50800" extrusionOk="0">
                  <a:moveTo>
                    <a:pt x="0" y="508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50"/>
            <p:cNvSpPr/>
            <p:nvPr/>
          </p:nvSpPr>
          <p:spPr>
            <a:xfrm>
              <a:off x="6848982" y="5143500"/>
              <a:ext cx="0" cy="50800"/>
            </a:xfrm>
            <a:custGeom>
              <a:avLst/>
              <a:gdLst/>
              <a:ahLst/>
              <a:cxnLst/>
              <a:rect l="l" t="t" r="r" b="b"/>
              <a:pathLst>
                <a:path w="120000" h="50800" extrusionOk="0">
                  <a:moveTo>
                    <a:pt x="0" y="508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50"/>
            <p:cNvSpPr/>
            <p:nvPr/>
          </p:nvSpPr>
          <p:spPr>
            <a:xfrm>
              <a:off x="7977378" y="5143500"/>
              <a:ext cx="0" cy="50800"/>
            </a:xfrm>
            <a:custGeom>
              <a:avLst/>
              <a:gdLst/>
              <a:ahLst/>
              <a:cxnLst/>
              <a:rect l="l" t="t" r="r" b="b"/>
              <a:pathLst>
                <a:path w="120000" h="50800" extrusionOk="0">
                  <a:moveTo>
                    <a:pt x="0" y="508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50"/>
            <p:cNvSpPr/>
            <p:nvPr/>
          </p:nvSpPr>
          <p:spPr>
            <a:xfrm>
              <a:off x="9105900" y="5143500"/>
              <a:ext cx="0" cy="50800"/>
            </a:xfrm>
            <a:custGeom>
              <a:avLst/>
              <a:gdLst/>
              <a:ahLst/>
              <a:cxnLst/>
              <a:rect l="l" t="t" r="r" b="b"/>
              <a:pathLst>
                <a:path w="120000" h="50800" extrusionOk="0">
                  <a:moveTo>
                    <a:pt x="0" y="508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50"/>
            <p:cNvSpPr/>
            <p:nvPr/>
          </p:nvSpPr>
          <p:spPr>
            <a:xfrm>
              <a:off x="1206500" y="1333500"/>
              <a:ext cx="0" cy="3810000"/>
            </a:xfrm>
            <a:custGeom>
              <a:avLst/>
              <a:gdLst/>
              <a:ahLst/>
              <a:cxnLst/>
              <a:rect l="l" t="t" r="r" b="b"/>
              <a:pathLst>
                <a:path w="120000" h="3810000" extrusionOk="0">
                  <a:moveTo>
                    <a:pt x="0" y="3810000"/>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50"/>
            <p:cNvSpPr/>
            <p:nvPr/>
          </p:nvSpPr>
          <p:spPr>
            <a:xfrm>
              <a:off x="984624" y="5106415"/>
              <a:ext cx="124459" cy="77470"/>
            </a:xfrm>
            <a:custGeom>
              <a:avLst/>
              <a:gdLst/>
              <a:ahLst/>
              <a:cxnLst/>
              <a:rect l="l" t="t" r="r" b="b"/>
              <a:pathLst>
                <a:path w="124459" h="77470" extrusionOk="0">
                  <a:moveTo>
                    <a:pt x="36963" y="0"/>
                  </a:moveTo>
                  <a:lnTo>
                    <a:pt x="13976" y="0"/>
                  </a:lnTo>
                  <a:lnTo>
                    <a:pt x="6864" y="10540"/>
                  </a:lnTo>
                  <a:lnTo>
                    <a:pt x="2826" y="16835"/>
                  </a:lnTo>
                  <a:lnTo>
                    <a:pt x="752" y="21843"/>
                  </a:lnTo>
                  <a:lnTo>
                    <a:pt x="1" y="28078"/>
                  </a:lnTo>
                  <a:lnTo>
                    <a:pt x="0" y="48597"/>
                  </a:lnTo>
                  <a:lnTo>
                    <a:pt x="736" y="54721"/>
                  </a:lnTo>
                  <a:lnTo>
                    <a:pt x="2772" y="59787"/>
                  </a:lnTo>
                  <a:lnTo>
                    <a:pt x="6820" y="66420"/>
                  </a:lnTo>
                  <a:lnTo>
                    <a:pt x="13722" y="76961"/>
                  </a:lnTo>
                  <a:lnTo>
                    <a:pt x="36963" y="76961"/>
                  </a:lnTo>
                  <a:lnTo>
                    <a:pt x="41933" y="69595"/>
                  </a:lnTo>
                  <a:lnTo>
                    <a:pt x="25279" y="69595"/>
                  </a:lnTo>
                  <a:lnTo>
                    <a:pt x="16534" y="69103"/>
                  </a:lnTo>
                  <a:lnTo>
                    <a:pt x="12055" y="65706"/>
                  </a:lnTo>
                  <a:lnTo>
                    <a:pt x="10402" y="56469"/>
                  </a:lnTo>
                  <a:lnTo>
                    <a:pt x="10171" y="38099"/>
                  </a:lnTo>
                  <a:lnTo>
                    <a:pt x="10404" y="20492"/>
                  </a:lnTo>
                  <a:lnTo>
                    <a:pt x="12071" y="11255"/>
                  </a:lnTo>
                  <a:lnTo>
                    <a:pt x="16596" y="7852"/>
                  </a:lnTo>
                  <a:lnTo>
                    <a:pt x="25406" y="7365"/>
                  </a:lnTo>
                  <a:lnTo>
                    <a:pt x="41933" y="7365"/>
                  </a:lnTo>
                  <a:lnTo>
                    <a:pt x="36963" y="0"/>
                  </a:lnTo>
                  <a:close/>
                </a:path>
                <a:path w="124459" h="77470" extrusionOk="0">
                  <a:moveTo>
                    <a:pt x="41933" y="7365"/>
                  </a:moveTo>
                  <a:lnTo>
                    <a:pt x="25406" y="7365"/>
                  </a:lnTo>
                  <a:lnTo>
                    <a:pt x="34225" y="7852"/>
                  </a:lnTo>
                  <a:lnTo>
                    <a:pt x="38741" y="11207"/>
                  </a:lnTo>
                  <a:lnTo>
                    <a:pt x="40408" y="20331"/>
                  </a:lnTo>
                  <a:lnTo>
                    <a:pt x="40641" y="38480"/>
                  </a:lnTo>
                  <a:lnTo>
                    <a:pt x="40427" y="54721"/>
                  </a:lnTo>
                  <a:lnTo>
                    <a:pt x="40377" y="56469"/>
                  </a:lnTo>
                  <a:lnTo>
                    <a:pt x="38725" y="65658"/>
                  </a:lnTo>
                  <a:lnTo>
                    <a:pt x="34163" y="69103"/>
                  </a:lnTo>
                  <a:lnTo>
                    <a:pt x="25279" y="69595"/>
                  </a:lnTo>
                  <a:lnTo>
                    <a:pt x="41933" y="69595"/>
                  </a:lnTo>
                  <a:lnTo>
                    <a:pt x="51076" y="28078"/>
                  </a:lnTo>
                  <a:lnTo>
                    <a:pt x="50298" y="21812"/>
                  </a:lnTo>
                  <a:lnTo>
                    <a:pt x="48187" y="16831"/>
                  </a:lnTo>
                  <a:lnTo>
                    <a:pt x="44075" y="10540"/>
                  </a:lnTo>
                  <a:lnTo>
                    <a:pt x="41933" y="7365"/>
                  </a:lnTo>
                  <a:close/>
                </a:path>
                <a:path w="124459" h="77470" extrusionOk="0">
                  <a:moveTo>
                    <a:pt x="123450" y="0"/>
                  </a:moveTo>
                  <a:lnTo>
                    <a:pt x="115957" y="0"/>
                  </a:lnTo>
                  <a:lnTo>
                    <a:pt x="57918" y="76961"/>
                  </a:lnTo>
                  <a:lnTo>
                    <a:pt x="65665" y="76961"/>
                  </a:lnTo>
                  <a:lnTo>
                    <a:pt x="123450" y="0"/>
                  </a:lnTo>
                  <a:close/>
                </a:path>
                <a:path w="124459" h="77470" extrusionOk="0">
                  <a:moveTo>
                    <a:pt x="115703" y="38480"/>
                  </a:moveTo>
                  <a:lnTo>
                    <a:pt x="101479" y="38480"/>
                  </a:lnTo>
                  <a:lnTo>
                    <a:pt x="92843" y="48386"/>
                  </a:lnTo>
                  <a:lnTo>
                    <a:pt x="92843" y="65277"/>
                  </a:lnTo>
                  <a:lnTo>
                    <a:pt x="101225" y="75183"/>
                  </a:lnTo>
                  <a:lnTo>
                    <a:pt x="115703" y="75183"/>
                  </a:lnTo>
                  <a:lnTo>
                    <a:pt x="119894" y="70230"/>
                  </a:lnTo>
                  <a:lnTo>
                    <a:pt x="104654" y="70230"/>
                  </a:lnTo>
                  <a:lnTo>
                    <a:pt x="102368" y="66547"/>
                  </a:lnTo>
                  <a:lnTo>
                    <a:pt x="100209" y="62864"/>
                  </a:lnTo>
                  <a:lnTo>
                    <a:pt x="100209" y="50545"/>
                  </a:lnTo>
                  <a:lnTo>
                    <a:pt x="104781" y="43179"/>
                  </a:lnTo>
                  <a:lnTo>
                    <a:pt x="119679" y="43179"/>
                  </a:lnTo>
                  <a:lnTo>
                    <a:pt x="115703" y="38480"/>
                  </a:lnTo>
                  <a:close/>
                </a:path>
                <a:path w="124459" h="77470" extrusionOk="0">
                  <a:moveTo>
                    <a:pt x="119679" y="43179"/>
                  </a:moveTo>
                  <a:lnTo>
                    <a:pt x="112401" y="43179"/>
                  </a:lnTo>
                  <a:lnTo>
                    <a:pt x="116719" y="50545"/>
                  </a:lnTo>
                  <a:lnTo>
                    <a:pt x="116719" y="70230"/>
                  </a:lnTo>
                  <a:lnTo>
                    <a:pt x="119894" y="70230"/>
                  </a:lnTo>
                  <a:lnTo>
                    <a:pt x="124085" y="65277"/>
                  </a:lnTo>
                  <a:lnTo>
                    <a:pt x="124085" y="48386"/>
                  </a:lnTo>
                  <a:lnTo>
                    <a:pt x="119679" y="43179"/>
                  </a:lnTo>
                  <a:close/>
                </a:path>
                <a:path w="124459" h="77470" extrusionOk="0">
                  <a:moveTo>
                    <a:pt x="80143" y="1777"/>
                  </a:moveTo>
                  <a:lnTo>
                    <a:pt x="65919" y="1777"/>
                  </a:lnTo>
                  <a:lnTo>
                    <a:pt x="61601" y="6730"/>
                  </a:lnTo>
                  <a:lnTo>
                    <a:pt x="57410" y="11683"/>
                  </a:lnTo>
                  <a:lnTo>
                    <a:pt x="57410" y="28320"/>
                  </a:lnTo>
                  <a:lnTo>
                    <a:pt x="61703" y="33527"/>
                  </a:lnTo>
                  <a:lnTo>
                    <a:pt x="65665" y="38480"/>
                  </a:lnTo>
                  <a:lnTo>
                    <a:pt x="80143" y="38480"/>
                  </a:lnTo>
                  <a:lnTo>
                    <a:pt x="84334" y="33527"/>
                  </a:lnTo>
                  <a:lnTo>
                    <a:pt x="69221" y="33527"/>
                  </a:lnTo>
                  <a:lnTo>
                    <a:pt x="66935" y="29844"/>
                  </a:lnTo>
                  <a:lnTo>
                    <a:pt x="64776" y="26161"/>
                  </a:lnTo>
                  <a:lnTo>
                    <a:pt x="64776" y="13842"/>
                  </a:lnTo>
                  <a:lnTo>
                    <a:pt x="66935" y="10159"/>
                  </a:lnTo>
                  <a:lnTo>
                    <a:pt x="69221" y="6476"/>
                  </a:lnTo>
                  <a:lnTo>
                    <a:pt x="84119" y="6476"/>
                  </a:lnTo>
                  <a:lnTo>
                    <a:pt x="80143" y="1777"/>
                  </a:lnTo>
                  <a:close/>
                </a:path>
                <a:path w="124459" h="77470" extrusionOk="0">
                  <a:moveTo>
                    <a:pt x="84119" y="6476"/>
                  </a:moveTo>
                  <a:lnTo>
                    <a:pt x="76841" y="6476"/>
                  </a:lnTo>
                  <a:lnTo>
                    <a:pt x="81159" y="13842"/>
                  </a:lnTo>
                  <a:lnTo>
                    <a:pt x="81159" y="33527"/>
                  </a:lnTo>
                  <a:lnTo>
                    <a:pt x="84334" y="33527"/>
                  </a:lnTo>
                  <a:lnTo>
                    <a:pt x="88525" y="28574"/>
                  </a:lnTo>
                  <a:lnTo>
                    <a:pt x="88525" y="11683"/>
                  </a:lnTo>
                  <a:lnTo>
                    <a:pt x="84119"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50"/>
            <p:cNvSpPr/>
            <p:nvPr/>
          </p:nvSpPr>
          <p:spPr>
            <a:xfrm>
              <a:off x="929639" y="4725415"/>
              <a:ext cx="179069" cy="77470"/>
            </a:xfrm>
            <a:custGeom>
              <a:avLst/>
              <a:gdLst/>
              <a:ahLst/>
              <a:cxnLst/>
              <a:rect l="l" t="t" r="r" b="b"/>
              <a:pathLst>
                <a:path w="179069" h="77470" extrusionOk="0">
                  <a:moveTo>
                    <a:pt x="39369" y="67817"/>
                  </a:moveTo>
                  <a:lnTo>
                    <a:pt x="0" y="67817"/>
                  </a:lnTo>
                  <a:lnTo>
                    <a:pt x="0" y="75183"/>
                  </a:lnTo>
                  <a:lnTo>
                    <a:pt x="39369" y="75183"/>
                  </a:lnTo>
                  <a:lnTo>
                    <a:pt x="39369" y="67817"/>
                  </a:lnTo>
                  <a:close/>
                </a:path>
                <a:path w="179069" h="77470" extrusionOk="0">
                  <a:moveTo>
                    <a:pt x="24637" y="9905"/>
                  </a:moveTo>
                  <a:lnTo>
                    <a:pt x="14731" y="9905"/>
                  </a:lnTo>
                  <a:lnTo>
                    <a:pt x="14731" y="67817"/>
                  </a:lnTo>
                  <a:lnTo>
                    <a:pt x="24637" y="67817"/>
                  </a:lnTo>
                  <a:lnTo>
                    <a:pt x="24637" y="9905"/>
                  </a:lnTo>
                  <a:close/>
                </a:path>
                <a:path w="179069" h="77470" extrusionOk="0">
                  <a:moveTo>
                    <a:pt x="24637" y="0"/>
                  </a:moveTo>
                  <a:lnTo>
                    <a:pt x="0" y="5968"/>
                  </a:lnTo>
                  <a:lnTo>
                    <a:pt x="0" y="13461"/>
                  </a:lnTo>
                  <a:lnTo>
                    <a:pt x="14731" y="9905"/>
                  </a:lnTo>
                  <a:lnTo>
                    <a:pt x="24637" y="9905"/>
                  </a:lnTo>
                  <a:lnTo>
                    <a:pt x="24637" y="0"/>
                  </a:lnTo>
                  <a:close/>
                </a:path>
                <a:path w="179069" h="77470" extrusionOk="0">
                  <a:moveTo>
                    <a:pt x="91947" y="0"/>
                  </a:moveTo>
                  <a:lnTo>
                    <a:pt x="68960" y="0"/>
                  </a:lnTo>
                  <a:lnTo>
                    <a:pt x="61848" y="10540"/>
                  </a:lnTo>
                  <a:lnTo>
                    <a:pt x="57810" y="16835"/>
                  </a:lnTo>
                  <a:lnTo>
                    <a:pt x="55737" y="21843"/>
                  </a:lnTo>
                  <a:lnTo>
                    <a:pt x="54986" y="28078"/>
                  </a:lnTo>
                  <a:lnTo>
                    <a:pt x="54984" y="48597"/>
                  </a:lnTo>
                  <a:lnTo>
                    <a:pt x="55721" y="54721"/>
                  </a:lnTo>
                  <a:lnTo>
                    <a:pt x="57757" y="59787"/>
                  </a:lnTo>
                  <a:lnTo>
                    <a:pt x="61805" y="66420"/>
                  </a:lnTo>
                  <a:lnTo>
                    <a:pt x="68706" y="76961"/>
                  </a:lnTo>
                  <a:lnTo>
                    <a:pt x="91947" y="76961"/>
                  </a:lnTo>
                  <a:lnTo>
                    <a:pt x="96917" y="69595"/>
                  </a:lnTo>
                  <a:lnTo>
                    <a:pt x="80263" y="69595"/>
                  </a:lnTo>
                  <a:lnTo>
                    <a:pt x="71518" y="69103"/>
                  </a:lnTo>
                  <a:lnTo>
                    <a:pt x="67040" y="65706"/>
                  </a:lnTo>
                  <a:lnTo>
                    <a:pt x="65387" y="56469"/>
                  </a:lnTo>
                  <a:lnTo>
                    <a:pt x="65156" y="38099"/>
                  </a:lnTo>
                  <a:lnTo>
                    <a:pt x="65389" y="20492"/>
                  </a:lnTo>
                  <a:lnTo>
                    <a:pt x="67055" y="11255"/>
                  </a:lnTo>
                  <a:lnTo>
                    <a:pt x="71580" y="7852"/>
                  </a:lnTo>
                  <a:lnTo>
                    <a:pt x="80390" y="7365"/>
                  </a:lnTo>
                  <a:lnTo>
                    <a:pt x="96917" y="7365"/>
                  </a:lnTo>
                  <a:lnTo>
                    <a:pt x="91947" y="0"/>
                  </a:lnTo>
                  <a:close/>
                </a:path>
                <a:path w="179069" h="77470" extrusionOk="0">
                  <a:moveTo>
                    <a:pt x="96917" y="7365"/>
                  </a:moveTo>
                  <a:lnTo>
                    <a:pt x="80390" y="7365"/>
                  </a:lnTo>
                  <a:lnTo>
                    <a:pt x="89209" y="7852"/>
                  </a:lnTo>
                  <a:lnTo>
                    <a:pt x="93726" y="11207"/>
                  </a:lnTo>
                  <a:lnTo>
                    <a:pt x="95392" y="20331"/>
                  </a:lnTo>
                  <a:lnTo>
                    <a:pt x="95625" y="38480"/>
                  </a:lnTo>
                  <a:lnTo>
                    <a:pt x="95411" y="54721"/>
                  </a:lnTo>
                  <a:lnTo>
                    <a:pt x="95361" y="56469"/>
                  </a:lnTo>
                  <a:lnTo>
                    <a:pt x="93710" y="65658"/>
                  </a:lnTo>
                  <a:lnTo>
                    <a:pt x="89148" y="69103"/>
                  </a:lnTo>
                  <a:lnTo>
                    <a:pt x="80263" y="69595"/>
                  </a:lnTo>
                  <a:lnTo>
                    <a:pt x="96917" y="69595"/>
                  </a:lnTo>
                  <a:lnTo>
                    <a:pt x="106060" y="28078"/>
                  </a:lnTo>
                  <a:lnTo>
                    <a:pt x="105283" y="21812"/>
                  </a:lnTo>
                  <a:lnTo>
                    <a:pt x="103171" y="16831"/>
                  </a:lnTo>
                  <a:lnTo>
                    <a:pt x="99059" y="10540"/>
                  </a:lnTo>
                  <a:lnTo>
                    <a:pt x="96917" y="7365"/>
                  </a:lnTo>
                  <a:close/>
                </a:path>
                <a:path w="179069" h="77470" extrusionOk="0">
                  <a:moveTo>
                    <a:pt x="178434" y="0"/>
                  </a:moveTo>
                  <a:lnTo>
                    <a:pt x="170941" y="0"/>
                  </a:lnTo>
                  <a:lnTo>
                    <a:pt x="112903" y="76961"/>
                  </a:lnTo>
                  <a:lnTo>
                    <a:pt x="120650" y="76961"/>
                  </a:lnTo>
                  <a:lnTo>
                    <a:pt x="178434" y="0"/>
                  </a:lnTo>
                  <a:close/>
                </a:path>
                <a:path w="179069" h="77470" extrusionOk="0">
                  <a:moveTo>
                    <a:pt x="170687" y="38480"/>
                  </a:moveTo>
                  <a:lnTo>
                    <a:pt x="156463" y="38480"/>
                  </a:lnTo>
                  <a:lnTo>
                    <a:pt x="147828" y="48386"/>
                  </a:lnTo>
                  <a:lnTo>
                    <a:pt x="147828" y="65277"/>
                  </a:lnTo>
                  <a:lnTo>
                    <a:pt x="156209" y="75183"/>
                  </a:lnTo>
                  <a:lnTo>
                    <a:pt x="170687" y="75183"/>
                  </a:lnTo>
                  <a:lnTo>
                    <a:pt x="174878" y="70230"/>
                  </a:lnTo>
                  <a:lnTo>
                    <a:pt x="159638" y="70230"/>
                  </a:lnTo>
                  <a:lnTo>
                    <a:pt x="157353" y="66547"/>
                  </a:lnTo>
                  <a:lnTo>
                    <a:pt x="155194" y="62864"/>
                  </a:lnTo>
                  <a:lnTo>
                    <a:pt x="155194" y="50545"/>
                  </a:lnTo>
                  <a:lnTo>
                    <a:pt x="159765" y="43179"/>
                  </a:lnTo>
                  <a:lnTo>
                    <a:pt x="174664" y="43179"/>
                  </a:lnTo>
                  <a:lnTo>
                    <a:pt x="170687" y="38480"/>
                  </a:lnTo>
                  <a:close/>
                </a:path>
                <a:path w="179069" h="77470" extrusionOk="0">
                  <a:moveTo>
                    <a:pt x="174664" y="43179"/>
                  </a:moveTo>
                  <a:lnTo>
                    <a:pt x="167385" y="43179"/>
                  </a:lnTo>
                  <a:lnTo>
                    <a:pt x="171703" y="50545"/>
                  </a:lnTo>
                  <a:lnTo>
                    <a:pt x="171703" y="70230"/>
                  </a:lnTo>
                  <a:lnTo>
                    <a:pt x="174878" y="70230"/>
                  </a:lnTo>
                  <a:lnTo>
                    <a:pt x="179069" y="65277"/>
                  </a:lnTo>
                  <a:lnTo>
                    <a:pt x="179069" y="48386"/>
                  </a:lnTo>
                  <a:lnTo>
                    <a:pt x="174664" y="43179"/>
                  </a:lnTo>
                  <a:close/>
                </a:path>
                <a:path w="179069" h="77470" extrusionOk="0">
                  <a:moveTo>
                    <a:pt x="135128" y="1777"/>
                  </a:moveTo>
                  <a:lnTo>
                    <a:pt x="120903" y="1777"/>
                  </a:lnTo>
                  <a:lnTo>
                    <a:pt x="116585" y="6730"/>
                  </a:lnTo>
                  <a:lnTo>
                    <a:pt x="112394" y="11683"/>
                  </a:lnTo>
                  <a:lnTo>
                    <a:pt x="112394" y="28320"/>
                  </a:lnTo>
                  <a:lnTo>
                    <a:pt x="116687" y="33527"/>
                  </a:lnTo>
                  <a:lnTo>
                    <a:pt x="120650" y="38480"/>
                  </a:lnTo>
                  <a:lnTo>
                    <a:pt x="135128" y="38480"/>
                  </a:lnTo>
                  <a:lnTo>
                    <a:pt x="139319" y="33527"/>
                  </a:lnTo>
                  <a:lnTo>
                    <a:pt x="124206" y="33527"/>
                  </a:lnTo>
                  <a:lnTo>
                    <a:pt x="121919" y="29844"/>
                  </a:lnTo>
                  <a:lnTo>
                    <a:pt x="119760" y="26161"/>
                  </a:lnTo>
                  <a:lnTo>
                    <a:pt x="119760" y="13842"/>
                  </a:lnTo>
                  <a:lnTo>
                    <a:pt x="121919" y="10159"/>
                  </a:lnTo>
                  <a:lnTo>
                    <a:pt x="124206" y="6476"/>
                  </a:lnTo>
                  <a:lnTo>
                    <a:pt x="139104" y="6476"/>
                  </a:lnTo>
                  <a:lnTo>
                    <a:pt x="135128" y="1777"/>
                  </a:lnTo>
                  <a:close/>
                </a:path>
                <a:path w="179069" h="77470" extrusionOk="0">
                  <a:moveTo>
                    <a:pt x="139104" y="6476"/>
                  </a:moveTo>
                  <a:lnTo>
                    <a:pt x="131825" y="6476"/>
                  </a:lnTo>
                  <a:lnTo>
                    <a:pt x="136144" y="13842"/>
                  </a:lnTo>
                  <a:lnTo>
                    <a:pt x="136144" y="33527"/>
                  </a:lnTo>
                  <a:lnTo>
                    <a:pt x="139319" y="33527"/>
                  </a:lnTo>
                  <a:lnTo>
                    <a:pt x="143509" y="28574"/>
                  </a:lnTo>
                  <a:lnTo>
                    <a:pt x="143509" y="11683"/>
                  </a:lnTo>
                  <a:lnTo>
                    <a:pt x="139104"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0"/>
            <p:cNvSpPr/>
            <p:nvPr/>
          </p:nvSpPr>
          <p:spPr>
            <a:xfrm>
              <a:off x="922908" y="4344415"/>
              <a:ext cx="186055" cy="77470"/>
            </a:xfrm>
            <a:custGeom>
              <a:avLst/>
              <a:gdLst/>
              <a:ahLst/>
              <a:cxnLst/>
              <a:rect l="l" t="t" r="r" b="b"/>
              <a:pathLst>
                <a:path w="186055" h="77470" extrusionOk="0">
                  <a:moveTo>
                    <a:pt x="39872" y="7366"/>
                  </a:moveTo>
                  <a:lnTo>
                    <a:pt x="26162" y="7366"/>
                  </a:lnTo>
                  <a:lnTo>
                    <a:pt x="33528" y="14224"/>
                  </a:lnTo>
                  <a:lnTo>
                    <a:pt x="33528" y="30099"/>
                  </a:lnTo>
                  <a:lnTo>
                    <a:pt x="22859" y="39878"/>
                  </a:lnTo>
                  <a:lnTo>
                    <a:pt x="17271" y="44831"/>
                  </a:lnTo>
                  <a:lnTo>
                    <a:pt x="9644" y="51744"/>
                  </a:lnTo>
                  <a:lnTo>
                    <a:pt x="5302" y="56324"/>
                  </a:lnTo>
                  <a:lnTo>
                    <a:pt x="2627" y="60618"/>
                  </a:lnTo>
                  <a:lnTo>
                    <a:pt x="0" y="66675"/>
                  </a:lnTo>
                  <a:lnTo>
                    <a:pt x="0" y="75184"/>
                  </a:lnTo>
                  <a:lnTo>
                    <a:pt x="43687" y="75184"/>
                  </a:lnTo>
                  <a:lnTo>
                    <a:pt x="43687" y="66675"/>
                  </a:lnTo>
                  <a:lnTo>
                    <a:pt x="11684" y="66675"/>
                  </a:lnTo>
                  <a:lnTo>
                    <a:pt x="13462" y="57531"/>
                  </a:lnTo>
                  <a:lnTo>
                    <a:pt x="25400" y="47625"/>
                  </a:lnTo>
                  <a:lnTo>
                    <a:pt x="29209" y="44196"/>
                  </a:lnTo>
                  <a:lnTo>
                    <a:pt x="37718" y="37084"/>
                  </a:lnTo>
                  <a:lnTo>
                    <a:pt x="40893" y="31876"/>
                  </a:lnTo>
                  <a:lnTo>
                    <a:pt x="44068" y="26797"/>
                  </a:lnTo>
                  <a:lnTo>
                    <a:pt x="44068" y="11049"/>
                  </a:lnTo>
                  <a:lnTo>
                    <a:pt x="39872" y="7366"/>
                  </a:lnTo>
                  <a:close/>
                </a:path>
                <a:path w="186055" h="77470" extrusionOk="0">
                  <a:moveTo>
                    <a:pt x="31622" y="0"/>
                  </a:moveTo>
                  <a:lnTo>
                    <a:pt x="11556" y="0"/>
                  </a:lnTo>
                  <a:lnTo>
                    <a:pt x="1778" y="4572"/>
                  </a:lnTo>
                  <a:lnTo>
                    <a:pt x="1778" y="13081"/>
                  </a:lnTo>
                  <a:lnTo>
                    <a:pt x="12191" y="7366"/>
                  </a:lnTo>
                  <a:lnTo>
                    <a:pt x="39872" y="7366"/>
                  </a:lnTo>
                  <a:lnTo>
                    <a:pt x="37846" y="5587"/>
                  </a:lnTo>
                  <a:lnTo>
                    <a:pt x="31622" y="0"/>
                  </a:lnTo>
                  <a:close/>
                </a:path>
                <a:path w="186055" h="77470" extrusionOk="0">
                  <a:moveTo>
                    <a:pt x="98678" y="0"/>
                  </a:moveTo>
                  <a:lnTo>
                    <a:pt x="75691" y="0"/>
                  </a:lnTo>
                  <a:lnTo>
                    <a:pt x="68579" y="10541"/>
                  </a:lnTo>
                  <a:lnTo>
                    <a:pt x="64541" y="16835"/>
                  </a:lnTo>
                  <a:lnTo>
                    <a:pt x="62468" y="21844"/>
                  </a:lnTo>
                  <a:lnTo>
                    <a:pt x="61717" y="28078"/>
                  </a:lnTo>
                  <a:lnTo>
                    <a:pt x="61715" y="48597"/>
                  </a:lnTo>
                  <a:lnTo>
                    <a:pt x="62452" y="54721"/>
                  </a:lnTo>
                  <a:lnTo>
                    <a:pt x="64488" y="59787"/>
                  </a:lnTo>
                  <a:lnTo>
                    <a:pt x="68536" y="66421"/>
                  </a:lnTo>
                  <a:lnTo>
                    <a:pt x="75437" y="76962"/>
                  </a:lnTo>
                  <a:lnTo>
                    <a:pt x="98678" y="76962"/>
                  </a:lnTo>
                  <a:lnTo>
                    <a:pt x="103648" y="69596"/>
                  </a:lnTo>
                  <a:lnTo>
                    <a:pt x="86994" y="69596"/>
                  </a:lnTo>
                  <a:lnTo>
                    <a:pt x="78249" y="69103"/>
                  </a:lnTo>
                  <a:lnTo>
                    <a:pt x="73771" y="65706"/>
                  </a:lnTo>
                  <a:lnTo>
                    <a:pt x="72118" y="56469"/>
                  </a:lnTo>
                  <a:lnTo>
                    <a:pt x="71887" y="38100"/>
                  </a:lnTo>
                  <a:lnTo>
                    <a:pt x="72120" y="20492"/>
                  </a:lnTo>
                  <a:lnTo>
                    <a:pt x="73786" y="11255"/>
                  </a:lnTo>
                  <a:lnTo>
                    <a:pt x="78311" y="7852"/>
                  </a:lnTo>
                  <a:lnTo>
                    <a:pt x="87122" y="7366"/>
                  </a:lnTo>
                  <a:lnTo>
                    <a:pt x="103648" y="7366"/>
                  </a:lnTo>
                  <a:lnTo>
                    <a:pt x="98678" y="0"/>
                  </a:lnTo>
                  <a:close/>
                </a:path>
                <a:path w="186055" h="77470" extrusionOk="0">
                  <a:moveTo>
                    <a:pt x="103648" y="7366"/>
                  </a:moveTo>
                  <a:lnTo>
                    <a:pt x="87122" y="7366"/>
                  </a:lnTo>
                  <a:lnTo>
                    <a:pt x="95940" y="7852"/>
                  </a:lnTo>
                  <a:lnTo>
                    <a:pt x="100457" y="11207"/>
                  </a:lnTo>
                  <a:lnTo>
                    <a:pt x="102123" y="20331"/>
                  </a:lnTo>
                  <a:lnTo>
                    <a:pt x="102356" y="38481"/>
                  </a:lnTo>
                  <a:lnTo>
                    <a:pt x="102142" y="54721"/>
                  </a:lnTo>
                  <a:lnTo>
                    <a:pt x="102092" y="56469"/>
                  </a:lnTo>
                  <a:lnTo>
                    <a:pt x="100441" y="65659"/>
                  </a:lnTo>
                  <a:lnTo>
                    <a:pt x="95879" y="69103"/>
                  </a:lnTo>
                  <a:lnTo>
                    <a:pt x="86994" y="69596"/>
                  </a:lnTo>
                  <a:lnTo>
                    <a:pt x="103648" y="69596"/>
                  </a:lnTo>
                  <a:lnTo>
                    <a:pt x="112791" y="28078"/>
                  </a:lnTo>
                  <a:lnTo>
                    <a:pt x="112014" y="21812"/>
                  </a:lnTo>
                  <a:lnTo>
                    <a:pt x="109902" y="16831"/>
                  </a:lnTo>
                  <a:lnTo>
                    <a:pt x="105790" y="10541"/>
                  </a:lnTo>
                  <a:lnTo>
                    <a:pt x="103648" y="7366"/>
                  </a:lnTo>
                  <a:close/>
                </a:path>
                <a:path w="186055" h="77470" extrusionOk="0">
                  <a:moveTo>
                    <a:pt x="185165" y="0"/>
                  </a:moveTo>
                  <a:lnTo>
                    <a:pt x="177672" y="0"/>
                  </a:lnTo>
                  <a:lnTo>
                    <a:pt x="119634" y="76962"/>
                  </a:lnTo>
                  <a:lnTo>
                    <a:pt x="127381" y="76962"/>
                  </a:lnTo>
                  <a:lnTo>
                    <a:pt x="185165" y="0"/>
                  </a:lnTo>
                  <a:close/>
                </a:path>
                <a:path w="186055" h="77470" extrusionOk="0">
                  <a:moveTo>
                    <a:pt x="177419" y="38481"/>
                  </a:moveTo>
                  <a:lnTo>
                    <a:pt x="163194" y="38481"/>
                  </a:lnTo>
                  <a:lnTo>
                    <a:pt x="154559" y="48387"/>
                  </a:lnTo>
                  <a:lnTo>
                    <a:pt x="154559" y="65278"/>
                  </a:lnTo>
                  <a:lnTo>
                    <a:pt x="162940" y="75184"/>
                  </a:lnTo>
                  <a:lnTo>
                    <a:pt x="177419" y="75184"/>
                  </a:lnTo>
                  <a:lnTo>
                    <a:pt x="181609" y="70231"/>
                  </a:lnTo>
                  <a:lnTo>
                    <a:pt x="166369" y="70231"/>
                  </a:lnTo>
                  <a:lnTo>
                    <a:pt x="164084" y="66548"/>
                  </a:lnTo>
                  <a:lnTo>
                    <a:pt x="161925" y="62864"/>
                  </a:lnTo>
                  <a:lnTo>
                    <a:pt x="161925" y="50546"/>
                  </a:lnTo>
                  <a:lnTo>
                    <a:pt x="166497" y="43180"/>
                  </a:lnTo>
                  <a:lnTo>
                    <a:pt x="181395" y="43180"/>
                  </a:lnTo>
                  <a:lnTo>
                    <a:pt x="177419" y="38481"/>
                  </a:lnTo>
                  <a:close/>
                </a:path>
                <a:path w="186055" h="77470" extrusionOk="0">
                  <a:moveTo>
                    <a:pt x="181395" y="43180"/>
                  </a:moveTo>
                  <a:lnTo>
                    <a:pt x="174116" y="43180"/>
                  </a:lnTo>
                  <a:lnTo>
                    <a:pt x="178434" y="50546"/>
                  </a:lnTo>
                  <a:lnTo>
                    <a:pt x="178434" y="70231"/>
                  </a:lnTo>
                  <a:lnTo>
                    <a:pt x="181609" y="70231"/>
                  </a:lnTo>
                  <a:lnTo>
                    <a:pt x="185800" y="65278"/>
                  </a:lnTo>
                  <a:lnTo>
                    <a:pt x="185800" y="48387"/>
                  </a:lnTo>
                  <a:lnTo>
                    <a:pt x="181395" y="43180"/>
                  </a:lnTo>
                  <a:close/>
                </a:path>
                <a:path w="186055" h="77470" extrusionOk="0">
                  <a:moveTo>
                    <a:pt x="141859" y="1778"/>
                  </a:moveTo>
                  <a:lnTo>
                    <a:pt x="127634" y="1778"/>
                  </a:lnTo>
                  <a:lnTo>
                    <a:pt x="123316" y="6731"/>
                  </a:lnTo>
                  <a:lnTo>
                    <a:pt x="119125" y="11684"/>
                  </a:lnTo>
                  <a:lnTo>
                    <a:pt x="119125" y="28321"/>
                  </a:lnTo>
                  <a:lnTo>
                    <a:pt x="123418" y="33528"/>
                  </a:lnTo>
                  <a:lnTo>
                    <a:pt x="127381" y="38481"/>
                  </a:lnTo>
                  <a:lnTo>
                    <a:pt x="141859" y="38481"/>
                  </a:lnTo>
                  <a:lnTo>
                    <a:pt x="146049" y="33528"/>
                  </a:lnTo>
                  <a:lnTo>
                    <a:pt x="130937" y="33528"/>
                  </a:lnTo>
                  <a:lnTo>
                    <a:pt x="128650" y="29845"/>
                  </a:lnTo>
                  <a:lnTo>
                    <a:pt x="126491" y="26162"/>
                  </a:lnTo>
                  <a:lnTo>
                    <a:pt x="126491" y="13843"/>
                  </a:lnTo>
                  <a:lnTo>
                    <a:pt x="128650" y="10160"/>
                  </a:lnTo>
                  <a:lnTo>
                    <a:pt x="130937" y="6476"/>
                  </a:lnTo>
                  <a:lnTo>
                    <a:pt x="145835" y="6476"/>
                  </a:lnTo>
                  <a:lnTo>
                    <a:pt x="141859" y="1778"/>
                  </a:lnTo>
                  <a:close/>
                </a:path>
                <a:path w="186055" h="77470" extrusionOk="0">
                  <a:moveTo>
                    <a:pt x="145835" y="6476"/>
                  </a:moveTo>
                  <a:lnTo>
                    <a:pt x="138556" y="6476"/>
                  </a:lnTo>
                  <a:lnTo>
                    <a:pt x="142875" y="13843"/>
                  </a:lnTo>
                  <a:lnTo>
                    <a:pt x="142875" y="33528"/>
                  </a:lnTo>
                  <a:lnTo>
                    <a:pt x="146049" y="33528"/>
                  </a:lnTo>
                  <a:lnTo>
                    <a:pt x="150240" y="28575"/>
                  </a:lnTo>
                  <a:lnTo>
                    <a:pt x="150240" y="11684"/>
                  </a:lnTo>
                  <a:lnTo>
                    <a:pt x="145835"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0"/>
            <p:cNvSpPr/>
            <p:nvPr/>
          </p:nvSpPr>
          <p:spPr>
            <a:xfrm>
              <a:off x="924686" y="3963415"/>
              <a:ext cx="184150" cy="77470"/>
            </a:xfrm>
            <a:custGeom>
              <a:avLst/>
              <a:gdLst/>
              <a:ahLst/>
              <a:cxnLst/>
              <a:rect l="l" t="t" r="r" b="b"/>
              <a:pathLst>
                <a:path w="184150" h="77470" extrusionOk="0">
                  <a:moveTo>
                    <a:pt x="0" y="65405"/>
                  </a:moveTo>
                  <a:lnTo>
                    <a:pt x="0" y="74549"/>
                  </a:lnTo>
                  <a:lnTo>
                    <a:pt x="10413" y="76962"/>
                  </a:lnTo>
                  <a:lnTo>
                    <a:pt x="29209" y="76962"/>
                  </a:lnTo>
                  <a:lnTo>
                    <a:pt x="37857" y="69596"/>
                  </a:lnTo>
                  <a:lnTo>
                    <a:pt x="10540" y="69596"/>
                  </a:lnTo>
                  <a:lnTo>
                    <a:pt x="0" y="65405"/>
                  </a:lnTo>
                  <a:close/>
                </a:path>
                <a:path w="184150" h="77470" extrusionOk="0">
                  <a:moveTo>
                    <a:pt x="40168" y="7366"/>
                  </a:moveTo>
                  <a:lnTo>
                    <a:pt x="30606" y="7366"/>
                  </a:lnTo>
                  <a:lnTo>
                    <a:pt x="30606" y="32893"/>
                  </a:lnTo>
                  <a:lnTo>
                    <a:pt x="6731" y="32893"/>
                  </a:lnTo>
                  <a:lnTo>
                    <a:pt x="6731" y="39497"/>
                  </a:lnTo>
                  <a:lnTo>
                    <a:pt x="10794" y="39497"/>
                  </a:lnTo>
                  <a:lnTo>
                    <a:pt x="23276" y="39739"/>
                  </a:lnTo>
                  <a:lnTo>
                    <a:pt x="29686" y="41433"/>
                  </a:lnTo>
                  <a:lnTo>
                    <a:pt x="32047" y="46033"/>
                  </a:lnTo>
                  <a:lnTo>
                    <a:pt x="32375" y="54737"/>
                  </a:lnTo>
                  <a:lnTo>
                    <a:pt x="32384" y="61468"/>
                  </a:lnTo>
                  <a:lnTo>
                    <a:pt x="28066" y="65532"/>
                  </a:lnTo>
                  <a:lnTo>
                    <a:pt x="23621" y="69596"/>
                  </a:lnTo>
                  <a:lnTo>
                    <a:pt x="37857" y="69596"/>
                  </a:lnTo>
                  <a:lnTo>
                    <a:pt x="42925" y="65278"/>
                  </a:lnTo>
                  <a:lnTo>
                    <a:pt x="42925" y="54737"/>
                  </a:lnTo>
                  <a:lnTo>
                    <a:pt x="42646" y="45860"/>
                  </a:lnTo>
                  <a:lnTo>
                    <a:pt x="40687" y="40878"/>
                  </a:lnTo>
                  <a:lnTo>
                    <a:pt x="35371" y="37967"/>
                  </a:lnTo>
                  <a:lnTo>
                    <a:pt x="25018" y="35306"/>
                  </a:lnTo>
                  <a:lnTo>
                    <a:pt x="40512" y="29972"/>
                  </a:lnTo>
                  <a:lnTo>
                    <a:pt x="40512" y="16891"/>
                  </a:lnTo>
                  <a:lnTo>
                    <a:pt x="40168" y="7366"/>
                  </a:lnTo>
                  <a:close/>
                </a:path>
                <a:path w="184150" h="77470" extrusionOk="0">
                  <a:moveTo>
                    <a:pt x="17906" y="0"/>
                  </a:moveTo>
                  <a:lnTo>
                    <a:pt x="9778" y="0"/>
                  </a:lnTo>
                  <a:lnTo>
                    <a:pt x="1015" y="2794"/>
                  </a:lnTo>
                  <a:lnTo>
                    <a:pt x="1015" y="11303"/>
                  </a:lnTo>
                  <a:lnTo>
                    <a:pt x="9906" y="7366"/>
                  </a:lnTo>
                  <a:lnTo>
                    <a:pt x="40168" y="7366"/>
                  </a:lnTo>
                  <a:lnTo>
                    <a:pt x="40159" y="7125"/>
                  </a:lnTo>
                  <a:lnTo>
                    <a:pt x="37687" y="2111"/>
                  </a:lnTo>
                  <a:lnTo>
                    <a:pt x="30976" y="263"/>
                  </a:lnTo>
                  <a:lnTo>
                    <a:pt x="17906" y="0"/>
                  </a:lnTo>
                  <a:close/>
                </a:path>
                <a:path w="184150" h="77470" extrusionOk="0">
                  <a:moveTo>
                    <a:pt x="96900" y="0"/>
                  </a:moveTo>
                  <a:lnTo>
                    <a:pt x="73913" y="0"/>
                  </a:lnTo>
                  <a:lnTo>
                    <a:pt x="66801" y="10541"/>
                  </a:lnTo>
                  <a:lnTo>
                    <a:pt x="62763" y="16835"/>
                  </a:lnTo>
                  <a:lnTo>
                    <a:pt x="60690" y="21844"/>
                  </a:lnTo>
                  <a:lnTo>
                    <a:pt x="59939" y="28078"/>
                  </a:lnTo>
                  <a:lnTo>
                    <a:pt x="59937" y="48597"/>
                  </a:lnTo>
                  <a:lnTo>
                    <a:pt x="60674" y="54721"/>
                  </a:lnTo>
                  <a:lnTo>
                    <a:pt x="62710" y="59787"/>
                  </a:lnTo>
                  <a:lnTo>
                    <a:pt x="66758" y="66421"/>
                  </a:lnTo>
                  <a:lnTo>
                    <a:pt x="73659" y="76962"/>
                  </a:lnTo>
                  <a:lnTo>
                    <a:pt x="96900" y="76962"/>
                  </a:lnTo>
                  <a:lnTo>
                    <a:pt x="101870" y="69596"/>
                  </a:lnTo>
                  <a:lnTo>
                    <a:pt x="85216" y="69596"/>
                  </a:lnTo>
                  <a:lnTo>
                    <a:pt x="76471" y="69103"/>
                  </a:lnTo>
                  <a:lnTo>
                    <a:pt x="71993" y="65706"/>
                  </a:lnTo>
                  <a:lnTo>
                    <a:pt x="70340" y="56469"/>
                  </a:lnTo>
                  <a:lnTo>
                    <a:pt x="70109" y="38100"/>
                  </a:lnTo>
                  <a:lnTo>
                    <a:pt x="70342" y="20492"/>
                  </a:lnTo>
                  <a:lnTo>
                    <a:pt x="72008" y="11255"/>
                  </a:lnTo>
                  <a:lnTo>
                    <a:pt x="76533" y="7852"/>
                  </a:lnTo>
                  <a:lnTo>
                    <a:pt x="85343" y="7366"/>
                  </a:lnTo>
                  <a:lnTo>
                    <a:pt x="101870" y="7366"/>
                  </a:lnTo>
                  <a:lnTo>
                    <a:pt x="96900" y="0"/>
                  </a:lnTo>
                  <a:close/>
                </a:path>
                <a:path w="184150" h="77470" extrusionOk="0">
                  <a:moveTo>
                    <a:pt x="101870" y="7366"/>
                  </a:moveTo>
                  <a:lnTo>
                    <a:pt x="85343" y="7366"/>
                  </a:lnTo>
                  <a:lnTo>
                    <a:pt x="94162" y="7852"/>
                  </a:lnTo>
                  <a:lnTo>
                    <a:pt x="98679" y="11207"/>
                  </a:lnTo>
                  <a:lnTo>
                    <a:pt x="100345" y="20331"/>
                  </a:lnTo>
                  <a:lnTo>
                    <a:pt x="100578" y="38481"/>
                  </a:lnTo>
                  <a:lnTo>
                    <a:pt x="100364" y="54721"/>
                  </a:lnTo>
                  <a:lnTo>
                    <a:pt x="100314" y="56469"/>
                  </a:lnTo>
                  <a:lnTo>
                    <a:pt x="98663" y="65659"/>
                  </a:lnTo>
                  <a:lnTo>
                    <a:pt x="94101" y="69103"/>
                  </a:lnTo>
                  <a:lnTo>
                    <a:pt x="85216" y="69596"/>
                  </a:lnTo>
                  <a:lnTo>
                    <a:pt x="101870" y="69596"/>
                  </a:lnTo>
                  <a:lnTo>
                    <a:pt x="111013" y="28078"/>
                  </a:lnTo>
                  <a:lnTo>
                    <a:pt x="110236" y="21812"/>
                  </a:lnTo>
                  <a:lnTo>
                    <a:pt x="108124" y="16831"/>
                  </a:lnTo>
                  <a:lnTo>
                    <a:pt x="104012" y="10541"/>
                  </a:lnTo>
                  <a:lnTo>
                    <a:pt x="101870" y="7366"/>
                  </a:lnTo>
                  <a:close/>
                </a:path>
                <a:path w="184150" h="77470" extrusionOk="0">
                  <a:moveTo>
                    <a:pt x="183387" y="0"/>
                  </a:moveTo>
                  <a:lnTo>
                    <a:pt x="175894" y="0"/>
                  </a:lnTo>
                  <a:lnTo>
                    <a:pt x="117856" y="76962"/>
                  </a:lnTo>
                  <a:lnTo>
                    <a:pt x="125603" y="76962"/>
                  </a:lnTo>
                  <a:lnTo>
                    <a:pt x="183387" y="0"/>
                  </a:lnTo>
                  <a:close/>
                </a:path>
                <a:path w="184150" h="77470" extrusionOk="0">
                  <a:moveTo>
                    <a:pt x="175640" y="38481"/>
                  </a:moveTo>
                  <a:lnTo>
                    <a:pt x="161416" y="38481"/>
                  </a:lnTo>
                  <a:lnTo>
                    <a:pt x="152781" y="48387"/>
                  </a:lnTo>
                  <a:lnTo>
                    <a:pt x="152781" y="65278"/>
                  </a:lnTo>
                  <a:lnTo>
                    <a:pt x="161162" y="75184"/>
                  </a:lnTo>
                  <a:lnTo>
                    <a:pt x="175640" y="75184"/>
                  </a:lnTo>
                  <a:lnTo>
                    <a:pt x="179831" y="70231"/>
                  </a:lnTo>
                  <a:lnTo>
                    <a:pt x="164591" y="70231"/>
                  </a:lnTo>
                  <a:lnTo>
                    <a:pt x="162306" y="66548"/>
                  </a:lnTo>
                  <a:lnTo>
                    <a:pt x="160147" y="62864"/>
                  </a:lnTo>
                  <a:lnTo>
                    <a:pt x="160147" y="50546"/>
                  </a:lnTo>
                  <a:lnTo>
                    <a:pt x="164719" y="43180"/>
                  </a:lnTo>
                  <a:lnTo>
                    <a:pt x="179617" y="43180"/>
                  </a:lnTo>
                  <a:lnTo>
                    <a:pt x="175640" y="38481"/>
                  </a:lnTo>
                  <a:close/>
                </a:path>
                <a:path w="184150" h="77470" extrusionOk="0">
                  <a:moveTo>
                    <a:pt x="179617" y="43180"/>
                  </a:moveTo>
                  <a:lnTo>
                    <a:pt x="172338" y="43180"/>
                  </a:lnTo>
                  <a:lnTo>
                    <a:pt x="176656" y="50546"/>
                  </a:lnTo>
                  <a:lnTo>
                    <a:pt x="176656" y="70231"/>
                  </a:lnTo>
                  <a:lnTo>
                    <a:pt x="179831" y="70231"/>
                  </a:lnTo>
                  <a:lnTo>
                    <a:pt x="184022" y="65278"/>
                  </a:lnTo>
                  <a:lnTo>
                    <a:pt x="184022" y="48387"/>
                  </a:lnTo>
                  <a:lnTo>
                    <a:pt x="179617" y="43180"/>
                  </a:lnTo>
                  <a:close/>
                </a:path>
                <a:path w="184150" h="77470" extrusionOk="0">
                  <a:moveTo>
                    <a:pt x="140081" y="1778"/>
                  </a:moveTo>
                  <a:lnTo>
                    <a:pt x="125856" y="1778"/>
                  </a:lnTo>
                  <a:lnTo>
                    <a:pt x="121538" y="6731"/>
                  </a:lnTo>
                  <a:lnTo>
                    <a:pt x="117347" y="11684"/>
                  </a:lnTo>
                  <a:lnTo>
                    <a:pt x="117347" y="28321"/>
                  </a:lnTo>
                  <a:lnTo>
                    <a:pt x="121640" y="33528"/>
                  </a:lnTo>
                  <a:lnTo>
                    <a:pt x="125603" y="38481"/>
                  </a:lnTo>
                  <a:lnTo>
                    <a:pt x="140081" y="38481"/>
                  </a:lnTo>
                  <a:lnTo>
                    <a:pt x="144271" y="33528"/>
                  </a:lnTo>
                  <a:lnTo>
                    <a:pt x="129159" y="33528"/>
                  </a:lnTo>
                  <a:lnTo>
                    <a:pt x="126872" y="29845"/>
                  </a:lnTo>
                  <a:lnTo>
                    <a:pt x="124713" y="26162"/>
                  </a:lnTo>
                  <a:lnTo>
                    <a:pt x="124713" y="13843"/>
                  </a:lnTo>
                  <a:lnTo>
                    <a:pt x="126872" y="10160"/>
                  </a:lnTo>
                  <a:lnTo>
                    <a:pt x="129159" y="6476"/>
                  </a:lnTo>
                  <a:lnTo>
                    <a:pt x="144057" y="6476"/>
                  </a:lnTo>
                  <a:lnTo>
                    <a:pt x="140081" y="1778"/>
                  </a:lnTo>
                  <a:close/>
                </a:path>
                <a:path w="184150" h="77470" extrusionOk="0">
                  <a:moveTo>
                    <a:pt x="144057" y="6476"/>
                  </a:moveTo>
                  <a:lnTo>
                    <a:pt x="136778" y="6476"/>
                  </a:lnTo>
                  <a:lnTo>
                    <a:pt x="141097" y="13843"/>
                  </a:lnTo>
                  <a:lnTo>
                    <a:pt x="141097" y="33528"/>
                  </a:lnTo>
                  <a:lnTo>
                    <a:pt x="144271" y="33528"/>
                  </a:lnTo>
                  <a:lnTo>
                    <a:pt x="148462" y="28575"/>
                  </a:lnTo>
                  <a:lnTo>
                    <a:pt x="148462" y="11684"/>
                  </a:lnTo>
                  <a:lnTo>
                    <a:pt x="144057"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50"/>
            <p:cNvSpPr/>
            <p:nvPr/>
          </p:nvSpPr>
          <p:spPr>
            <a:xfrm>
              <a:off x="919607" y="3582415"/>
              <a:ext cx="189230" cy="77470"/>
            </a:xfrm>
            <a:custGeom>
              <a:avLst/>
              <a:gdLst/>
              <a:ahLst/>
              <a:cxnLst/>
              <a:rect l="l" t="t" r="r" b="b"/>
              <a:pathLst>
                <a:path w="189230" h="77470" extrusionOk="0">
                  <a:moveTo>
                    <a:pt x="42164" y="54356"/>
                  </a:moveTo>
                  <a:lnTo>
                    <a:pt x="33146" y="54356"/>
                  </a:lnTo>
                  <a:lnTo>
                    <a:pt x="33146" y="75184"/>
                  </a:lnTo>
                  <a:lnTo>
                    <a:pt x="42164" y="75184"/>
                  </a:lnTo>
                  <a:lnTo>
                    <a:pt x="42164" y="54356"/>
                  </a:lnTo>
                  <a:close/>
                </a:path>
                <a:path w="189230" h="77470" extrusionOk="0">
                  <a:moveTo>
                    <a:pt x="42164" y="1778"/>
                  </a:moveTo>
                  <a:lnTo>
                    <a:pt x="33146" y="1778"/>
                  </a:lnTo>
                  <a:lnTo>
                    <a:pt x="0" y="46989"/>
                  </a:lnTo>
                  <a:lnTo>
                    <a:pt x="0" y="54356"/>
                  </a:lnTo>
                  <a:lnTo>
                    <a:pt x="52196" y="54356"/>
                  </a:lnTo>
                  <a:lnTo>
                    <a:pt x="52196" y="46355"/>
                  </a:lnTo>
                  <a:lnTo>
                    <a:pt x="9652" y="46355"/>
                  </a:lnTo>
                  <a:lnTo>
                    <a:pt x="33655" y="13716"/>
                  </a:lnTo>
                  <a:lnTo>
                    <a:pt x="42164" y="13716"/>
                  </a:lnTo>
                  <a:lnTo>
                    <a:pt x="42164" y="1778"/>
                  </a:lnTo>
                  <a:close/>
                </a:path>
                <a:path w="189230" h="77470" extrusionOk="0">
                  <a:moveTo>
                    <a:pt x="42164" y="13716"/>
                  </a:moveTo>
                  <a:lnTo>
                    <a:pt x="33655" y="13716"/>
                  </a:lnTo>
                  <a:lnTo>
                    <a:pt x="33655" y="46355"/>
                  </a:lnTo>
                  <a:lnTo>
                    <a:pt x="42164" y="46355"/>
                  </a:lnTo>
                  <a:lnTo>
                    <a:pt x="42164" y="13716"/>
                  </a:lnTo>
                  <a:close/>
                </a:path>
                <a:path w="189230" h="77470" extrusionOk="0">
                  <a:moveTo>
                    <a:pt x="101981" y="0"/>
                  </a:moveTo>
                  <a:lnTo>
                    <a:pt x="78993" y="0"/>
                  </a:lnTo>
                  <a:lnTo>
                    <a:pt x="71881" y="10541"/>
                  </a:lnTo>
                  <a:lnTo>
                    <a:pt x="67843" y="16835"/>
                  </a:lnTo>
                  <a:lnTo>
                    <a:pt x="65770" y="21844"/>
                  </a:lnTo>
                  <a:lnTo>
                    <a:pt x="65019" y="28078"/>
                  </a:lnTo>
                  <a:lnTo>
                    <a:pt x="65017" y="48597"/>
                  </a:lnTo>
                  <a:lnTo>
                    <a:pt x="65754" y="54721"/>
                  </a:lnTo>
                  <a:lnTo>
                    <a:pt x="67790" y="59787"/>
                  </a:lnTo>
                  <a:lnTo>
                    <a:pt x="71838" y="66421"/>
                  </a:lnTo>
                  <a:lnTo>
                    <a:pt x="78740" y="76962"/>
                  </a:lnTo>
                  <a:lnTo>
                    <a:pt x="101981" y="76962"/>
                  </a:lnTo>
                  <a:lnTo>
                    <a:pt x="106950" y="69596"/>
                  </a:lnTo>
                  <a:lnTo>
                    <a:pt x="90297" y="69596"/>
                  </a:lnTo>
                  <a:lnTo>
                    <a:pt x="81551" y="69103"/>
                  </a:lnTo>
                  <a:lnTo>
                    <a:pt x="77073" y="65706"/>
                  </a:lnTo>
                  <a:lnTo>
                    <a:pt x="75420" y="56469"/>
                  </a:lnTo>
                  <a:lnTo>
                    <a:pt x="75189" y="38100"/>
                  </a:lnTo>
                  <a:lnTo>
                    <a:pt x="75422" y="20492"/>
                  </a:lnTo>
                  <a:lnTo>
                    <a:pt x="77088" y="11255"/>
                  </a:lnTo>
                  <a:lnTo>
                    <a:pt x="81613" y="7852"/>
                  </a:lnTo>
                  <a:lnTo>
                    <a:pt x="90424" y="7366"/>
                  </a:lnTo>
                  <a:lnTo>
                    <a:pt x="106950" y="7366"/>
                  </a:lnTo>
                  <a:lnTo>
                    <a:pt x="101981" y="0"/>
                  </a:lnTo>
                  <a:close/>
                </a:path>
                <a:path w="189230" h="77470" extrusionOk="0">
                  <a:moveTo>
                    <a:pt x="106950" y="7366"/>
                  </a:moveTo>
                  <a:lnTo>
                    <a:pt x="90424" y="7366"/>
                  </a:lnTo>
                  <a:lnTo>
                    <a:pt x="99242" y="7852"/>
                  </a:lnTo>
                  <a:lnTo>
                    <a:pt x="103759" y="11207"/>
                  </a:lnTo>
                  <a:lnTo>
                    <a:pt x="105425" y="20331"/>
                  </a:lnTo>
                  <a:lnTo>
                    <a:pt x="105658" y="38481"/>
                  </a:lnTo>
                  <a:lnTo>
                    <a:pt x="105444" y="54721"/>
                  </a:lnTo>
                  <a:lnTo>
                    <a:pt x="105394" y="56469"/>
                  </a:lnTo>
                  <a:lnTo>
                    <a:pt x="103743" y="65659"/>
                  </a:lnTo>
                  <a:lnTo>
                    <a:pt x="99181" y="69103"/>
                  </a:lnTo>
                  <a:lnTo>
                    <a:pt x="90297" y="69596"/>
                  </a:lnTo>
                  <a:lnTo>
                    <a:pt x="106950" y="69596"/>
                  </a:lnTo>
                  <a:lnTo>
                    <a:pt x="116093" y="28078"/>
                  </a:lnTo>
                  <a:lnTo>
                    <a:pt x="115316" y="21812"/>
                  </a:lnTo>
                  <a:lnTo>
                    <a:pt x="113204" y="16831"/>
                  </a:lnTo>
                  <a:lnTo>
                    <a:pt x="109093" y="10541"/>
                  </a:lnTo>
                  <a:lnTo>
                    <a:pt x="106950" y="7366"/>
                  </a:lnTo>
                  <a:close/>
                </a:path>
                <a:path w="189230" h="77470" extrusionOk="0">
                  <a:moveTo>
                    <a:pt x="188468" y="0"/>
                  </a:moveTo>
                  <a:lnTo>
                    <a:pt x="180975" y="0"/>
                  </a:lnTo>
                  <a:lnTo>
                    <a:pt x="122936" y="76962"/>
                  </a:lnTo>
                  <a:lnTo>
                    <a:pt x="130683" y="76962"/>
                  </a:lnTo>
                  <a:lnTo>
                    <a:pt x="188468" y="0"/>
                  </a:lnTo>
                  <a:close/>
                </a:path>
                <a:path w="189230" h="77470" extrusionOk="0">
                  <a:moveTo>
                    <a:pt x="180721" y="38481"/>
                  </a:moveTo>
                  <a:lnTo>
                    <a:pt x="166497" y="38481"/>
                  </a:lnTo>
                  <a:lnTo>
                    <a:pt x="157861" y="48387"/>
                  </a:lnTo>
                  <a:lnTo>
                    <a:pt x="157861" y="65278"/>
                  </a:lnTo>
                  <a:lnTo>
                    <a:pt x="166243" y="75184"/>
                  </a:lnTo>
                  <a:lnTo>
                    <a:pt x="180721" y="75184"/>
                  </a:lnTo>
                  <a:lnTo>
                    <a:pt x="184912" y="70231"/>
                  </a:lnTo>
                  <a:lnTo>
                    <a:pt x="169672" y="70231"/>
                  </a:lnTo>
                  <a:lnTo>
                    <a:pt x="167386" y="66548"/>
                  </a:lnTo>
                  <a:lnTo>
                    <a:pt x="165227" y="62864"/>
                  </a:lnTo>
                  <a:lnTo>
                    <a:pt x="165227" y="50546"/>
                  </a:lnTo>
                  <a:lnTo>
                    <a:pt x="169799" y="43180"/>
                  </a:lnTo>
                  <a:lnTo>
                    <a:pt x="184697" y="43180"/>
                  </a:lnTo>
                  <a:lnTo>
                    <a:pt x="180721" y="38481"/>
                  </a:lnTo>
                  <a:close/>
                </a:path>
                <a:path w="189230" h="77470" extrusionOk="0">
                  <a:moveTo>
                    <a:pt x="184697" y="43180"/>
                  </a:moveTo>
                  <a:lnTo>
                    <a:pt x="177419" y="43180"/>
                  </a:lnTo>
                  <a:lnTo>
                    <a:pt x="181737" y="50546"/>
                  </a:lnTo>
                  <a:lnTo>
                    <a:pt x="181737" y="70231"/>
                  </a:lnTo>
                  <a:lnTo>
                    <a:pt x="184912" y="70231"/>
                  </a:lnTo>
                  <a:lnTo>
                    <a:pt x="189103" y="65278"/>
                  </a:lnTo>
                  <a:lnTo>
                    <a:pt x="189103" y="48387"/>
                  </a:lnTo>
                  <a:lnTo>
                    <a:pt x="184697" y="43180"/>
                  </a:lnTo>
                  <a:close/>
                </a:path>
                <a:path w="189230" h="77470" extrusionOk="0">
                  <a:moveTo>
                    <a:pt x="145161" y="1778"/>
                  </a:moveTo>
                  <a:lnTo>
                    <a:pt x="130937" y="1778"/>
                  </a:lnTo>
                  <a:lnTo>
                    <a:pt x="126618" y="6731"/>
                  </a:lnTo>
                  <a:lnTo>
                    <a:pt x="122428" y="11684"/>
                  </a:lnTo>
                  <a:lnTo>
                    <a:pt x="122428" y="28321"/>
                  </a:lnTo>
                  <a:lnTo>
                    <a:pt x="126720" y="33528"/>
                  </a:lnTo>
                  <a:lnTo>
                    <a:pt x="130683" y="38481"/>
                  </a:lnTo>
                  <a:lnTo>
                    <a:pt x="145161" y="38481"/>
                  </a:lnTo>
                  <a:lnTo>
                    <a:pt x="149351" y="33528"/>
                  </a:lnTo>
                  <a:lnTo>
                    <a:pt x="134239" y="33528"/>
                  </a:lnTo>
                  <a:lnTo>
                    <a:pt x="131953" y="29845"/>
                  </a:lnTo>
                  <a:lnTo>
                    <a:pt x="129793" y="26162"/>
                  </a:lnTo>
                  <a:lnTo>
                    <a:pt x="129793" y="13843"/>
                  </a:lnTo>
                  <a:lnTo>
                    <a:pt x="131953" y="10160"/>
                  </a:lnTo>
                  <a:lnTo>
                    <a:pt x="134239" y="6476"/>
                  </a:lnTo>
                  <a:lnTo>
                    <a:pt x="149137" y="6476"/>
                  </a:lnTo>
                  <a:lnTo>
                    <a:pt x="145161" y="1778"/>
                  </a:lnTo>
                  <a:close/>
                </a:path>
                <a:path w="189230" h="77470" extrusionOk="0">
                  <a:moveTo>
                    <a:pt x="149137" y="6476"/>
                  </a:moveTo>
                  <a:lnTo>
                    <a:pt x="141859" y="6476"/>
                  </a:lnTo>
                  <a:lnTo>
                    <a:pt x="146177" y="13843"/>
                  </a:lnTo>
                  <a:lnTo>
                    <a:pt x="146177" y="33528"/>
                  </a:lnTo>
                  <a:lnTo>
                    <a:pt x="149351" y="33528"/>
                  </a:lnTo>
                  <a:lnTo>
                    <a:pt x="153543" y="28575"/>
                  </a:lnTo>
                  <a:lnTo>
                    <a:pt x="153543" y="11684"/>
                  </a:lnTo>
                  <a:lnTo>
                    <a:pt x="149137"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50"/>
            <p:cNvSpPr/>
            <p:nvPr/>
          </p:nvSpPr>
          <p:spPr>
            <a:xfrm>
              <a:off x="926719" y="3201416"/>
              <a:ext cx="182244" cy="77470"/>
            </a:xfrm>
            <a:custGeom>
              <a:avLst/>
              <a:gdLst/>
              <a:ahLst/>
              <a:cxnLst/>
              <a:rect l="l" t="t" r="r" b="b"/>
              <a:pathLst>
                <a:path w="182244" h="77470" extrusionOk="0">
                  <a:moveTo>
                    <a:pt x="0" y="66675"/>
                  </a:moveTo>
                  <a:lnTo>
                    <a:pt x="0" y="75564"/>
                  </a:lnTo>
                  <a:lnTo>
                    <a:pt x="7112" y="76962"/>
                  </a:lnTo>
                  <a:lnTo>
                    <a:pt x="25400" y="76962"/>
                  </a:lnTo>
                  <a:lnTo>
                    <a:pt x="32639" y="70866"/>
                  </a:lnTo>
                  <a:lnTo>
                    <a:pt x="34179" y="69596"/>
                  </a:lnTo>
                  <a:lnTo>
                    <a:pt x="7365" y="69596"/>
                  </a:lnTo>
                  <a:lnTo>
                    <a:pt x="0" y="66675"/>
                  </a:lnTo>
                  <a:close/>
                </a:path>
                <a:path w="182244" h="77470" extrusionOk="0">
                  <a:moveTo>
                    <a:pt x="33096" y="37084"/>
                  </a:moveTo>
                  <a:lnTo>
                    <a:pt x="6731" y="37084"/>
                  </a:lnTo>
                  <a:lnTo>
                    <a:pt x="19946" y="37341"/>
                  </a:lnTo>
                  <a:lnTo>
                    <a:pt x="26733" y="39147"/>
                  </a:lnTo>
                  <a:lnTo>
                    <a:pt x="29233" y="44049"/>
                  </a:lnTo>
                  <a:lnTo>
                    <a:pt x="29590" y="53594"/>
                  </a:lnTo>
                  <a:lnTo>
                    <a:pt x="29590" y="61087"/>
                  </a:lnTo>
                  <a:lnTo>
                    <a:pt x="25400" y="65405"/>
                  </a:lnTo>
                  <a:lnTo>
                    <a:pt x="21209" y="69596"/>
                  </a:lnTo>
                  <a:lnTo>
                    <a:pt x="34179" y="69596"/>
                  </a:lnTo>
                  <a:lnTo>
                    <a:pt x="39878" y="64897"/>
                  </a:lnTo>
                  <a:lnTo>
                    <a:pt x="39878" y="42672"/>
                  </a:lnTo>
                  <a:lnTo>
                    <a:pt x="33096" y="37084"/>
                  </a:lnTo>
                  <a:close/>
                </a:path>
                <a:path w="182244" h="77470" extrusionOk="0">
                  <a:moveTo>
                    <a:pt x="38481" y="1778"/>
                  </a:moveTo>
                  <a:lnTo>
                    <a:pt x="1396" y="1778"/>
                  </a:lnTo>
                  <a:lnTo>
                    <a:pt x="1396" y="37464"/>
                  </a:lnTo>
                  <a:lnTo>
                    <a:pt x="4190" y="37084"/>
                  </a:lnTo>
                  <a:lnTo>
                    <a:pt x="33096" y="37084"/>
                  </a:lnTo>
                  <a:lnTo>
                    <a:pt x="24003" y="29591"/>
                  </a:lnTo>
                  <a:lnTo>
                    <a:pt x="9906" y="29591"/>
                  </a:lnTo>
                  <a:lnTo>
                    <a:pt x="9906" y="10287"/>
                  </a:lnTo>
                  <a:lnTo>
                    <a:pt x="38481" y="10287"/>
                  </a:lnTo>
                  <a:lnTo>
                    <a:pt x="38481" y="1778"/>
                  </a:lnTo>
                  <a:close/>
                </a:path>
                <a:path w="182244" h="77470" extrusionOk="0">
                  <a:moveTo>
                    <a:pt x="94868" y="0"/>
                  </a:moveTo>
                  <a:lnTo>
                    <a:pt x="71881" y="0"/>
                  </a:lnTo>
                  <a:lnTo>
                    <a:pt x="64769" y="10541"/>
                  </a:lnTo>
                  <a:lnTo>
                    <a:pt x="60731" y="16835"/>
                  </a:lnTo>
                  <a:lnTo>
                    <a:pt x="58658" y="21844"/>
                  </a:lnTo>
                  <a:lnTo>
                    <a:pt x="57907" y="28078"/>
                  </a:lnTo>
                  <a:lnTo>
                    <a:pt x="57905" y="48597"/>
                  </a:lnTo>
                  <a:lnTo>
                    <a:pt x="58642" y="54721"/>
                  </a:lnTo>
                  <a:lnTo>
                    <a:pt x="60678" y="59787"/>
                  </a:lnTo>
                  <a:lnTo>
                    <a:pt x="64726" y="66421"/>
                  </a:lnTo>
                  <a:lnTo>
                    <a:pt x="71628" y="76962"/>
                  </a:lnTo>
                  <a:lnTo>
                    <a:pt x="94868" y="76962"/>
                  </a:lnTo>
                  <a:lnTo>
                    <a:pt x="99838" y="69596"/>
                  </a:lnTo>
                  <a:lnTo>
                    <a:pt x="83184" y="69596"/>
                  </a:lnTo>
                  <a:lnTo>
                    <a:pt x="74439" y="69103"/>
                  </a:lnTo>
                  <a:lnTo>
                    <a:pt x="69961" y="65706"/>
                  </a:lnTo>
                  <a:lnTo>
                    <a:pt x="68308" y="56469"/>
                  </a:lnTo>
                  <a:lnTo>
                    <a:pt x="68077" y="38100"/>
                  </a:lnTo>
                  <a:lnTo>
                    <a:pt x="68310" y="20492"/>
                  </a:lnTo>
                  <a:lnTo>
                    <a:pt x="69976" y="11255"/>
                  </a:lnTo>
                  <a:lnTo>
                    <a:pt x="74501" y="7852"/>
                  </a:lnTo>
                  <a:lnTo>
                    <a:pt x="83312" y="7366"/>
                  </a:lnTo>
                  <a:lnTo>
                    <a:pt x="99838" y="7366"/>
                  </a:lnTo>
                  <a:lnTo>
                    <a:pt x="94868" y="0"/>
                  </a:lnTo>
                  <a:close/>
                </a:path>
                <a:path w="182244" h="77470" extrusionOk="0">
                  <a:moveTo>
                    <a:pt x="99838" y="7366"/>
                  </a:moveTo>
                  <a:lnTo>
                    <a:pt x="83312" y="7366"/>
                  </a:lnTo>
                  <a:lnTo>
                    <a:pt x="92130" y="7852"/>
                  </a:lnTo>
                  <a:lnTo>
                    <a:pt x="96647" y="11207"/>
                  </a:lnTo>
                  <a:lnTo>
                    <a:pt x="98313" y="20331"/>
                  </a:lnTo>
                  <a:lnTo>
                    <a:pt x="98546" y="38481"/>
                  </a:lnTo>
                  <a:lnTo>
                    <a:pt x="98332" y="54721"/>
                  </a:lnTo>
                  <a:lnTo>
                    <a:pt x="98282" y="56469"/>
                  </a:lnTo>
                  <a:lnTo>
                    <a:pt x="96631" y="65659"/>
                  </a:lnTo>
                  <a:lnTo>
                    <a:pt x="92069" y="69103"/>
                  </a:lnTo>
                  <a:lnTo>
                    <a:pt x="83184" y="69596"/>
                  </a:lnTo>
                  <a:lnTo>
                    <a:pt x="99838" y="69596"/>
                  </a:lnTo>
                  <a:lnTo>
                    <a:pt x="108981" y="28078"/>
                  </a:lnTo>
                  <a:lnTo>
                    <a:pt x="108204" y="21812"/>
                  </a:lnTo>
                  <a:lnTo>
                    <a:pt x="106092" y="16831"/>
                  </a:lnTo>
                  <a:lnTo>
                    <a:pt x="101981" y="10541"/>
                  </a:lnTo>
                  <a:lnTo>
                    <a:pt x="99838" y="7366"/>
                  </a:lnTo>
                  <a:close/>
                </a:path>
                <a:path w="182244" h="77470" extrusionOk="0">
                  <a:moveTo>
                    <a:pt x="181356" y="0"/>
                  </a:moveTo>
                  <a:lnTo>
                    <a:pt x="173862" y="0"/>
                  </a:lnTo>
                  <a:lnTo>
                    <a:pt x="115824" y="76962"/>
                  </a:lnTo>
                  <a:lnTo>
                    <a:pt x="123571" y="76962"/>
                  </a:lnTo>
                  <a:lnTo>
                    <a:pt x="181356" y="0"/>
                  </a:lnTo>
                  <a:close/>
                </a:path>
                <a:path w="182244" h="77470" extrusionOk="0">
                  <a:moveTo>
                    <a:pt x="173609" y="38481"/>
                  </a:moveTo>
                  <a:lnTo>
                    <a:pt x="159384" y="38481"/>
                  </a:lnTo>
                  <a:lnTo>
                    <a:pt x="150749" y="48387"/>
                  </a:lnTo>
                  <a:lnTo>
                    <a:pt x="150749" y="65278"/>
                  </a:lnTo>
                  <a:lnTo>
                    <a:pt x="159131" y="75184"/>
                  </a:lnTo>
                  <a:lnTo>
                    <a:pt x="173609" y="75184"/>
                  </a:lnTo>
                  <a:lnTo>
                    <a:pt x="177800" y="70231"/>
                  </a:lnTo>
                  <a:lnTo>
                    <a:pt x="162559" y="70231"/>
                  </a:lnTo>
                  <a:lnTo>
                    <a:pt x="160274" y="66548"/>
                  </a:lnTo>
                  <a:lnTo>
                    <a:pt x="158115" y="62864"/>
                  </a:lnTo>
                  <a:lnTo>
                    <a:pt x="158115" y="50546"/>
                  </a:lnTo>
                  <a:lnTo>
                    <a:pt x="162687" y="43180"/>
                  </a:lnTo>
                  <a:lnTo>
                    <a:pt x="177585" y="43180"/>
                  </a:lnTo>
                  <a:lnTo>
                    <a:pt x="173609" y="38481"/>
                  </a:lnTo>
                  <a:close/>
                </a:path>
                <a:path w="182244" h="77470" extrusionOk="0">
                  <a:moveTo>
                    <a:pt x="177585" y="43180"/>
                  </a:moveTo>
                  <a:lnTo>
                    <a:pt x="170306" y="43180"/>
                  </a:lnTo>
                  <a:lnTo>
                    <a:pt x="174625" y="50546"/>
                  </a:lnTo>
                  <a:lnTo>
                    <a:pt x="174625" y="70231"/>
                  </a:lnTo>
                  <a:lnTo>
                    <a:pt x="177800" y="70231"/>
                  </a:lnTo>
                  <a:lnTo>
                    <a:pt x="181990" y="65278"/>
                  </a:lnTo>
                  <a:lnTo>
                    <a:pt x="181990" y="48387"/>
                  </a:lnTo>
                  <a:lnTo>
                    <a:pt x="177585" y="43180"/>
                  </a:lnTo>
                  <a:close/>
                </a:path>
                <a:path w="182244" h="77470" extrusionOk="0">
                  <a:moveTo>
                    <a:pt x="138049" y="1778"/>
                  </a:moveTo>
                  <a:lnTo>
                    <a:pt x="123825" y="1778"/>
                  </a:lnTo>
                  <a:lnTo>
                    <a:pt x="119506" y="6731"/>
                  </a:lnTo>
                  <a:lnTo>
                    <a:pt x="115315" y="11684"/>
                  </a:lnTo>
                  <a:lnTo>
                    <a:pt x="115315" y="28321"/>
                  </a:lnTo>
                  <a:lnTo>
                    <a:pt x="119608" y="33528"/>
                  </a:lnTo>
                  <a:lnTo>
                    <a:pt x="123571" y="38481"/>
                  </a:lnTo>
                  <a:lnTo>
                    <a:pt x="138049" y="38481"/>
                  </a:lnTo>
                  <a:lnTo>
                    <a:pt x="142239" y="33528"/>
                  </a:lnTo>
                  <a:lnTo>
                    <a:pt x="127127" y="33528"/>
                  </a:lnTo>
                  <a:lnTo>
                    <a:pt x="124840" y="29845"/>
                  </a:lnTo>
                  <a:lnTo>
                    <a:pt x="122681" y="26162"/>
                  </a:lnTo>
                  <a:lnTo>
                    <a:pt x="122681" y="13843"/>
                  </a:lnTo>
                  <a:lnTo>
                    <a:pt x="124840" y="10160"/>
                  </a:lnTo>
                  <a:lnTo>
                    <a:pt x="127127" y="6476"/>
                  </a:lnTo>
                  <a:lnTo>
                    <a:pt x="142025" y="6476"/>
                  </a:lnTo>
                  <a:lnTo>
                    <a:pt x="138049" y="1778"/>
                  </a:lnTo>
                  <a:close/>
                </a:path>
                <a:path w="182244" h="77470" extrusionOk="0">
                  <a:moveTo>
                    <a:pt x="142025" y="6476"/>
                  </a:moveTo>
                  <a:lnTo>
                    <a:pt x="134747" y="6476"/>
                  </a:lnTo>
                  <a:lnTo>
                    <a:pt x="139065" y="13843"/>
                  </a:lnTo>
                  <a:lnTo>
                    <a:pt x="139065" y="33528"/>
                  </a:lnTo>
                  <a:lnTo>
                    <a:pt x="142239" y="33528"/>
                  </a:lnTo>
                  <a:lnTo>
                    <a:pt x="146431" y="28575"/>
                  </a:lnTo>
                  <a:lnTo>
                    <a:pt x="146431" y="11684"/>
                  </a:lnTo>
                  <a:lnTo>
                    <a:pt x="142025"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50"/>
            <p:cNvSpPr/>
            <p:nvPr/>
          </p:nvSpPr>
          <p:spPr>
            <a:xfrm>
              <a:off x="921238" y="2820161"/>
              <a:ext cx="187959" cy="77469"/>
            </a:xfrm>
            <a:custGeom>
              <a:avLst/>
              <a:gdLst/>
              <a:ahLst/>
              <a:cxnLst/>
              <a:rect l="l" t="t" r="r" b="b"/>
              <a:pathLst>
                <a:path w="187959" h="77469" extrusionOk="0">
                  <a:moveTo>
                    <a:pt x="36595" y="0"/>
                  </a:moveTo>
                  <a:lnTo>
                    <a:pt x="15767" y="0"/>
                  </a:lnTo>
                  <a:lnTo>
                    <a:pt x="7893" y="10667"/>
                  </a:lnTo>
                  <a:lnTo>
                    <a:pt x="3268" y="17059"/>
                  </a:lnTo>
                  <a:lnTo>
                    <a:pt x="892" y="22272"/>
                  </a:lnTo>
                  <a:lnTo>
                    <a:pt x="17" y="29081"/>
                  </a:lnTo>
                  <a:lnTo>
                    <a:pt x="0" y="50542"/>
                  </a:lnTo>
                  <a:lnTo>
                    <a:pt x="750" y="56800"/>
                  </a:lnTo>
                  <a:lnTo>
                    <a:pt x="2786" y="61583"/>
                  </a:lnTo>
                  <a:lnTo>
                    <a:pt x="6750" y="67437"/>
                  </a:lnTo>
                  <a:lnTo>
                    <a:pt x="13608" y="77215"/>
                  </a:lnTo>
                  <a:lnTo>
                    <a:pt x="36468" y="77215"/>
                  </a:lnTo>
                  <a:lnTo>
                    <a:pt x="43326" y="69850"/>
                  </a:lnTo>
                  <a:lnTo>
                    <a:pt x="19577" y="69850"/>
                  </a:lnTo>
                  <a:lnTo>
                    <a:pt x="11068" y="58800"/>
                  </a:lnTo>
                  <a:lnTo>
                    <a:pt x="11068" y="43687"/>
                  </a:lnTo>
                  <a:lnTo>
                    <a:pt x="17803" y="37337"/>
                  </a:lnTo>
                  <a:lnTo>
                    <a:pt x="10687" y="37337"/>
                  </a:lnTo>
                  <a:lnTo>
                    <a:pt x="10981" y="20010"/>
                  </a:lnTo>
                  <a:lnTo>
                    <a:pt x="13037" y="11112"/>
                  </a:lnTo>
                  <a:lnTo>
                    <a:pt x="18617" y="7834"/>
                  </a:lnTo>
                  <a:lnTo>
                    <a:pt x="29483" y="7365"/>
                  </a:lnTo>
                  <a:lnTo>
                    <a:pt x="46374" y="7365"/>
                  </a:lnTo>
                  <a:lnTo>
                    <a:pt x="46374" y="2793"/>
                  </a:lnTo>
                  <a:lnTo>
                    <a:pt x="36595" y="0"/>
                  </a:lnTo>
                  <a:close/>
                </a:path>
                <a:path w="187959" h="77469" extrusionOk="0">
                  <a:moveTo>
                    <a:pt x="44559" y="35305"/>
                  </a:moveTo>
                  <a:lnTo>
                    <a:pt x="32912" y="35305"/>
                  </a:lnTo>
                  <a:lnTo>
                    <a:pt x="36595" y="40132"/>
                  </a:lnTo>
                  <a:lnTo>
                    <a:pt x="40405" y="44830"/>
                  </a:lnTo>
                  <a:lnTo>
                    <a:pt x="40405" y="60705"/>
                  </a:lnTo>
                  <a:lnTo>
                    <a:pt x="36595" y="65277"/>
                  </a:lnTo>
                  <a:lnTo>
                    <a:pt x="32912" y="69850"/>
                  </a:lnTo>
                  <a:lnTo>
                    <a:pt x="43326" y="69850"/>
                  </a:lnTo>
                  <a:lnTo>
                    <a:pt x="50057" y="62484"/>
                  </a:lnTo>
                  <a:lnTo>
                    <a:pt x="50057" y="41148"/>
                  </a:lnTo>
                  <a:lnTo>
                    <a:pt x="44559" y="35305"/>
                  </a:lnTo>
                  <a:close/>
                </a:path>
                <a:path w="187959" h="77469" extrusionOk="0">
                  <a:moveTo>
                    <a:pt x="37865" y="28193"/>
                  </a:moveTo>
                  <a:lnTo>
                    <a:pt x="17545" y="28193"/>
                  </a:lnTo>
                  <a:lnTo>
                    <a:pt x="10687" y="37337"/>
                  </a:lnTo>
                  <a:lnTo>
                    <a:pt x="17803" y="37337"/>
                  </a:lnTo>
                  <a:lnTo>
                    <a:pt x="19958" y="35305"/>
                  </a:lnTo>
                  <a:lnTo>
                    <a:pt x="44559" y="35305"/>
                  </a:lnTo>
                  <a:lnTo>
                    <a:pt x="37865" y="28193"/>
                  </a:lnTo>
                  <a:close/>
                </a:path>
                <a:path w="187959" h="77469" extrusionOk="0">
                  <a:moveTo>
                    <a:pt x="46374" y="7365"/>
                  </a:moveTo>
                  <a:lnTo>
                    <a:pt x="36087" y="7365"/>
                  </a:lnTo>
                  <a:lnTo>
                    <a:pt x="46374" y="11302"/>
                  </a:lnTo>
                  <a:lnTo>
                    <a:pt x="46374" y="7365"/>
                  </a:lnTo>
                  <a:close/>
                </a:path>
                <a:path w="187959" h="77469" extrusionOk="0">
                  <a:moveTo>
                    <a:pt x="100349" y="253"/>
                  </a:moveTo>
                  <a:lnTo>
                    <a:pt x="77362" y="253"/>
                  </a:lnTo>
                  <a:lnTo>
                    <a:pt x="70250" y="10795"/>
                  </a:lnTo>
                  <a:lnTo>
                    <a:pt x="66212" y="17089"/>
                  </a:lnTo>
                  <a:lnTo>
                    <a:pt x="64138" y="22098"/>
                  </a:lnTo>
                  <a:lnTo>
                    <a:pt x="63387" y="28332"/>
                  </a:lnTo>
                  <a:lnTo>
                    <a:pt x="63386" y="48851"/>
                  </a:lnTo>
                  <a:lnTo>
                    <a:pt x="64123" y="54975"/>
                  </a:lnTo>
                  <a:lnTo>
                    <a:pt x="66159" y="60041"/>
                  </a:lnTo>
                  <a:lnTo>
                    <a:pt x="70206" y="66675"/>
                  </a:lnTo>
                  <a:lnTo>
                    <a:pt x="77108" y="77215"/>
                  </a:lnTo>
                  <a:lnTo>
                    <a:pt x="100349" y="77215"/>
                  </a:lnTo>
                  <a:lnTo>
                    <a:pt x="105319" y="69850"/>
                  </a:lnTo>
                  <a:lnTo>
                    <a:pt x="88665" y="69850"/>
                  </a:lnTo>
                  <a:lnTo>
                    <a:pt x="79920" y="69357"/>
                  </a:lnTo>
                  <a:lnTo>
                    <a:pt x="75441" y="65960"/>
                  </a:lnTo>
                  <a:lnTo>
                    <a:pt x="73788" y="56723"/>
                  </a:lnTo>
                  <a:lnTo>
                    <a:pt x="73557" y="38353"/>
                  </a:lnTo>
                  <a:lnTo>
                    <a:pt x="73790" y="20746"/>
                  </a:lnTo>
                  <a:lnTo>
                    <a:pt x="75457" y="11509"/>
                  </a:lnTo>
                  <a:lnTo>
                    <a:pt x="79982" y="8106"/>
                  </a:lnTo>
                  <a:lnTo>
                    <a:pt x="88792" y="7620"/>
                  </a:lnTo>
                  <a:lnTo>
                    <a:pt x="105319" y="7620"/>
                  </a:lnTo>
                  <a:lnTo>
                    <a:pt x="100349" y="253"/>
                  </a:lnTo>
                  <a:close/>
                </a:path>
                <a:path w="187959" h="77469" extrusionOk="0">
                  <a:moveTo>
                    <a:pt x="105319" y="7620"/>
                  </a:moveTo>
                  <a:lnTo>
                    <a:pt x="88792" y="7620"/>
                  </a:lnTo>
                  <a:lnTo>
                    <a:pt x="97611" y="8106"/>
                  </a:lnTo>
                  <a:lnTo>
                    <a:pt x="102127" y="11461"/>
                  </a:lnTo>
                  <a:lnTo>
                    <a:pt x="103794" y="20585"/>
                  </a:lnTo>
                  <a:lnTo>
                    <a:pt x="104027" y="38735"/>
                  </a:lnTo>
                  <a:lnTo>
                    <a:pt x="103813" y="54975"/>
                  </a:lnTo>
                  <a:lnTo>
                    <a:pt x="103763" y="56723"/>
                  </a:lnTo>
                  <a:lnTo>
                    <a:pt x="102111" y="65912"/>
                  </a:lnTo>
                  <a:lnTo>
                    <a:pt x="97549" y="69357"/>
                  </a:lnTo>
                  <a:lnTo>
                    <a:pt x="88665" y="69850"/>
                  </a:lnTo>
                  <a:lnTo>
                    <a:pt x="105319" y="69850"/>
                  </a:lnTo>
                  <a:lnTo>
                    <a:pt x="114462" y="28332"/>
                  </a:lnTo>
                  <a:lnTo>
                    <a:pt x="113684" y="22066"/>
                  </a:lnTo>
                  <a:lnTo>
                    <a:pt x="111573" y="17085"/>
                  </a:lnTo>
                  <a:lnTo>
                    <a:pt x="107461" y="10795"/>
                  </a:lnTo>
                  <a:lnTo>
                    <a:pt x="105319" y="7620"/>
                  </a:lnTo>
                  <a:close/>
                </a:path>
                <a:path w="187959" h="77469" extrusionOk="0">
                  <a:moveTo>
                    <a:pt x="186836" y="253"/>
                  </a:moveTo>
                  <a:lnTo>
                    <a:pt x="179343" y="253"/>
                  </a:lnTo>
                  <a:lnTo>
                    <a:pt x="121304" y="77215"/>
                  </a:lnTo>
                  <a:lnTo>
                    <a:pt x="129051" y="77215"/>
                  </a:lnTo>
                  <a:lnTo>
                    <a:pt x="186836" y="253"/>
                  </a:lnTo>
                  <a:close/>
                </a:path>
                <a:path w="187959" h="77469" extrusionOk="0">
                  <a:moveTo>
                    <a:pt x="179089" y="38735"/>
                  </a:moveTo>
                  <a:lnTo>
                    <a:pt x="164865" y="38735"/>
                  </a:lnTo>
                  <a:lnTo>
                    <a:pt x="156229" y="48640"/>
                  </a:lnTo>
                  <a:lnTo>
                    <a:pt x="156229" y="65532"/>
                  </a:lnTo>
                  <a:lnTo>
                    <a:pt x="164611" y="75437"/>
                  </a:lnTo>
                  <a:lnTo>
                    <a:pt x="179089" y="75437"/>
                  </a:lnTo>
                  <a:lnTo>
                    <a:pt x="183280" y="70485"/>
                  </a:lnTo>
                  <a:lnTo>
                    <a:pt x="168040" y="70485"/>
                  </a:lnTo>
                  <a:lnTo>
                    <a:pt x="165754" y="66801"/>
                  </a:lnTo>
                  <a:lnTo>
                    <a:pt x="163595" y="63118"/>
                  </a:lnTo>
                  <a:lnTo>
                    <a:pt x="163595" y="50800"/>
                  </a:lnTo>
                  <a:lnTo>
                    <a:pt x="168167" y="43434"/>
                  </a:lnTo>
                  <a:lnTo>
                    <a:pt x="183065" y="43434"/>
                  </a:lnTo>
                  <a:lnTo>
                    <a:pt x="179089" y="38735"/>
                  </a:lnTo>
                  <a:close/>
                </a:path>
                <a:path w="187959" h="77469" extrusionOk="0">
                  <a:moveTo>
                    <a:pt x="183065" y="43434"/>
                  </a:moveTo>
                  <a:lnTo>
                    <a:pt x="175787" y="43434"/>
                  </a:lnTo>
                  <a:lnTo>
                    <a:pt x="180105" y="50800"/>
                  </a:lnTo>
                  <a:lnTo>
                    <a:pt x="180105" y="70485"/>
                  </a:lnTo>
                  <a:lnTo>
                    <a:pt x="183280" y="70485"/>
                  </a:lnTo>
                  <a:lnTo>
                    <a:pt x="187471" y="65532"/>
                  </a:lnTo>
                  <a:lnTo>
                    <a:pt x="187471" y="48640"/>
                  </a:lnTo>
                  <a:lnTo>
                    <a:pt x="183065" y="43434"/>
                  </a:lnTo>
                  <a:close/>
                </a:path>
                <a:path w="187959" h="77469" extrusionOk="0">
                  <a:moveTo>
                    <a:pt x="143529" y="2032"/>
                  </a:moveTo>
                  <a:lnTo>
                    <a:pt x="129305" y="2032"/>
                  </a:lnTo>
                  <a:lnTo>
                    <a:pt x="124987" y="6985"/>
                  </a:lnTo>
                  <a:lnTo>
                    <a:pt x="120796" y="11937"/>
                  </a:lnTo>
                  <a:lnTo>
                    <a:pt x="120796" y="28575"/>
                  </a:lnTo>
                  <a:lnTo>
                    <a:pt x="125089" y="33782"/>
                  </a:lnTo>
                  <a:lnTo>
                    <a:pt x="129051" y="38735"/>
                  </a:lnTo>
                  <a:lnTo>
                    <a:pt x="143529" y="38735"/>
                  </a:lnTo>
                  <a:lnTo>
                    <a:pt x="147720" y="33782"/>
                  </a:lnTo>
                  <a:lnTo>
                    <a:pt x="132607" y="33782"/>
                  </a:lnTo>
                  <a:lnTo>
                    <a:pt x="130321" y="30099"/>
                  </a:lnTo>
                  <a:lnTo>
                    <a:pt x="128162" y="26415"/>
                  </a:lnTo>
                  <a:lnTo>
                    <a:pt x="128162" y="14097"/>
                  </a:lnTo>
                  <a:lnTo>
                    <a:pt x="130321" y="10413"/>
                  </a:lnTo>
                  <a:lnTo>
                    <a:pt x="132607" y="6730"/>
                  </a:lnTo>
                  <a:lnTo>
                    <a:pt x="147505" y="6730"/>
                  </a:lnTo>
                  <a:lnTo>
                    <a:pt x="143529" y="2032"/>
                  </a:lnTo>
                  <a:close/>
                </a:path>
                <a:path w="187959" h="77469" extrusionOk="0">
                  <a:moveTo>
                    <a:pt x="147505" y="6730"/>
                  </a:moveTo>
                  <a:lnTo>
                    <a:pt x="140227" y="6730"/>
                  </a:lnTo>
                  <a:lnTo>
                    <a:pt x="144545" y="14097"/>
                  </a:lnTo>
                  <a:lnTo>
                    <a:pt x="144545" y="33782"/>
                  </a:lnTo>
                  <a:lnTo>
                    <a:pt x="147720" y="33782"/>
                  </a:lnTo>
                  <a:lnTo>
                    <a:pt x="151911" y="28828"/>
                  </a:lnTo>
                  <a:lnTo>
                    <a:pt x="151911" y="11937"/>
                  </a:lnTo>
                  <a:lnTo>
                    <a:pt x="147505" y="67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50"/>
            <p:cNvSpPr/>
            <p:nvPr/>
          </p:nvSpPr>
          <p:spPr>
            <a:xfrm>
              <a:off x="925575" y="2439416"/>
              <a:ext cx="183515" cy="77469"/>
            </a:xfrm>
            <a:custGeom>
              <a:avLst/>
              <a:gdLst/>
              <a:ahLst/>
              <a:cxnLst/>
              <a:rect l="l" t="t" r="r" b="b"/>
              <a:pathLst>
                <a:path w="183515" h="77469" extrusionOk="0">
                  <a:moveTo>
                    <a:pt x="46990" y="1778"/>
                  </a:moveTo>
                  <a:lnTo>
                    <a:pt x="0" y="1778"/>
                  </a:lnTo>
                  <a:lnTo>
                    <a:pt x="0" y="10922"/>
                  </a:lnTo>
                  <a:lnTo>
                    <a:pt x="37592" y="10922"/>
                  </a:lnTo>
                  <a:lnTo>
                    <a:pt x="17653" y="43180"/>
                  </a:lnTo>
                  <a:lnTo>
                    <a:pt x="10795" y="54101"/>
                  </a:lnTo>
                  <a:lnTo>
                    <a:pt x="8128" y="60451"/>
                  </a:lnTo>
                  <a:lnTo>
                    <a:pt x="5461" y="66675"/>
                  </a:lnTo>
                  <a:lnTo>
                    <a:pt x="4064" y="75184"/>
                  </a:lnTo>
                  <a:lnTo>
                    <a:pt x="15367" y="75184"/>
                  </a:lnTo>
                  <a:lnTo>
                    <a:pt x="17789" y="61464"/>
                  </a:lnTo>
                  <a:lnTo>
                    <a:pt x="21891" y="50196"/>
                  </a:lnTo>
                  <a:lnTo>
                    <a:pt x="30636" y="35357"/>
                  </a:lnTo>
                  <a:lnTo>
                    <a:pt x="46990" y="10922"/>
                  </a:lnTo>
                  <a:lnTo>
                    <a:pt x="46990" y="1778"/>
                  </a:lnTo>
                  <a:close/>
                </a:path>
                <a:path w="183515" h="77469" extrusionOk="0">
                  <a:moveTo>
                    <a:pt x="96012" y="0"/>
                  </a:moveTo>
                  <a:lnTo>
                    <a:pt x="73025" y="0"/>
                  </a:lnTo>
                  <a:lnTo>
                    <a:pt x="65912" y="10541"/>
                  </a:lnTo>
                  <a:lnTo>
                    <a:pt x="61874" y="16835"/>
                  </a:lnTo>
                  <a:lnTo>
                    <a:pt x="59801" y="21844"/>
                  </a:lnTo>
                  <a:lnTo>
                    <a:pt x="59050" y="28078"/>
                  </a:lnTo>
                  <a:lnTo>
                    <a:pt x="59048" y="48597"/>
                  </a:lnTo>
                  <a:lnTo>
                    <a:pt x="59785" y="54721"/>
                  </a:lnTo>
                  <a:lnTo>
                    <a:pt x="61821" y="59787"/>
                  </a:lnTo>
                  <a:lnTo>
                    <a:pt x="65869" y="66421"/>
                  </a:lnTo>
                  <a:lnTo>
                    <a:pt x="72771" y="76962"/>
                  </a:lnTo>
                  <a:lnTo>
                    <a:pt x="96012" y="76962"/>
                  </a:lnTo>
                  <a:lnTo>
                    <a:pt x="100981" y="69596"/>
                  </a:lnTo>
                  <a:lnTo>
                    <a:pt x="84328" y="69596"/>
                  </a:lnTo>
                  <a:lnTo>
                    <a:pt x="75582" y="69103"/>
                  </a:lnTo>
                  <a:lnTo>
                    <a:pt x="71104" y="65706"/>
                  </a:lnTo>
                  <a:lnTo>
                    <a:pt x="69451" y="56469"/>
                  </a:lnTo>
                  <a:lnTo>
                    <a:pt x="69220" y="38100"/>
                  </a:lnTo>
                  <a:lnTo>
                    <a:pt x="69453" y="20492"/>
                  </a:lnTo>
                  <a:lnTo>
                    <a:pt x="71119" y="11255"/>
                  </a:lnTo>
                  <a:lnTo>
                    <a:pt x="75644" y="7852"/>
                  </a:lnTo>
                  <a:lnTo>
                    <a:pt x="84455" y="7366"/>
                  </a:lnTo>
                  <a:lnTo>
                    <a:pt x="100981" y="7366"/>
                  </a:lnTo>
                  <a:lnTo>
                    <a:pt x="96012" y="0"/>
                  </a:lnTo>
                  <a:close/>
                </a:path>
                <a:path w="183515" h="77469" extrusionOk="0">
                  <a:moveTo>
                    <a:pt x="100981" y="7366"/>
                  </a:moveTo>
                  <a:lnTo>
                    <a:pt x="84455" y="7366"/>
                  </a:lnTo>
                  <a:lnTo>
                    <a:pt x="93273" y="7852"/>
                  </a:lnTo>
                  <a:lnTo>
                    <a:pt x="97790" y="11207"/>
                  </a:lnTo>
                  <a:lnTo>
                    <a:pt x="99456" y="20331"/>
                  </a:lnTo>
                  <a:lnTo>
                    <a:pt x="99689" y="38481"/>
                  </a:lnTo>
                  <a:lnTo>
                    <a:pt x="99475" y="54721"/>
                  </a:lnTo>
                  <a:lnTo>
                    <a:pt x="99425" y="56469"/>
                  </a:lnTo>
                  <a:lnTo>
                    <a:pt x="97774" y="65659"/>
                  </a:lnTo>
                  <a:lnTo>
                    <a:pt x="93212" y="69103"/>
                  </a:lnTo>
                  <a:lnTo>
                    <a:pt x="84328" y="69596"/>
                  </a:lnTo>
                  <a:lnTo>
                    <a:pt x="100981" y="69596"/>
                  </a:lnTo>
                  <a:lnTo>
                    <a:pt x="110124" y="28078"/>
                  </a:lnTo>
                  <a:lnTo>
                    <a:pt x="109347" y="21812"/>
                  </a:lnTo>
                  <a:lnTo>
                    <a:pt x="107235" y="16831"/>
                  </a:lnTo>
                  <a:lnTo>
                    <a:pt x="103124" y="10541"/>
                  </a:lnTo>
                  <a:lnTo>
                    <a:pt x="100981" y="7366"/>
                  </a:lnTo>
                  <a:close/>
                </a:path>
                <a:path w="183515" h="77469" extrusionOk="0">
                  <a:moveTo>
                    <a:pt x="182499" y="0"/>
                  </a:moveTo>
                  <a:lnTo>
                    <a:pt x="175006" y="0"/>
                  </a:lnTo>
                  <a:lnTo>
                    <a:pt x="116967" y="76962"/>
                  </a:lnTo>
                  <a:lnTo>
                    <a:pt x="124714" y="76962"/>
                  </a:lnTo>
                  <a:lnTo>
                    <a:pt x="182499" y="0"/>
                  </a:lnTo>
                  <a:close/>
                </a:path>
                <a:path w="183515" h="77469" extrusionOk="0">
                  <a:moveTo>
                    <a:pt x="174752" y="38481"/>
                  </a:moveTo>
                  <a:lnTo>
                    <a:pt x="160528" y="38481"/>
                  </a:lnTo>
                  <a:lnTo>
                    <a:pt x="151892" y="48387"/>
                  </a:lnTo>
                  <a:lnTo>
                    <a:pt x="151892" y="65278"/>
                  </a:lnTo>
                  <a:lnTo>
                    <a:pt x="160274" y="75184"/>
                  </a:lnTo>
                  <a:lnTo>
                    <a:pt x="174752" y="75184"/>
                  </a:lnTo>
                  <a:lnTo>
                    <a:pt x="178943" y="70231"/>
                  </a:lnTo>
                  <a:lnTo>
                    <a:pt x="163703" y="70231"/>
                  </a:lnTo>
                  <a:lnTo>
                    <a:pt x="161417" y="66548"/>
                  </a:lnTo>
                  <a:lnTo>
                    <a:pt x="159258" y="62864"/>
                  </a:lnTo>
                  <a:lnTo>
                    <a:pt x="159258" y="50546"/>
                  </a:lnTo>
                  <a:lnTo>
                    <a:pt x="163830" y="43180"/>
                  </a:lnTo>
                  <a:lnTo>
                    <a:pt x="178728" y="43180"/>
                  </a:lnTo>
                  <a:lnTo>
                    <a:pt x="174752" y="38481"/>
                  </a:lnTo>
                  <a:close/>
                </a:path>
                <a:path w="183515" h="77469" extrusionOk="0">
                  <a:moveTo>
                    <a:pt x="178728" y="43180"/>
                  </a:moveTo>
                  <a:lnTo>
                    <a:pt x="171450" y="43180"/>
                  </a:lnTo>
                  <a:lnTo>
                    <a:pt x="175768" y="50546"/>
                  </a:lnTo>
                  <a:lnTo>
                    <a:pt x="175768" y="70231"/>
                  </a:lnTo>
                  <a:lnTo>
                    <a:pt x="178943" y="70231"/>
                  </a:lnTo>
                  <a:lnTo>
                    <a:pt x="183134" y="65278"/>
                  </a:lnTo>
                  <a:lnTo>
                    <a:pt x="183134" y="48387"/>
                  </a:lnTo>
                  <a:lnTo>
                    <a:pt x="178728" y="43180"/>
                  </a:lnTo>
                  <a:close/>
                </a:path>
                <a:path w="183515" h="77469" extrusionOk="0">
                  <a:moveTo>
                    <a:pt x="139192" y="1778"/>
                  </a:moveTo>
                  <a:lnTo>
                    <a:pt x="124968" y="1778"/>
                  </a:lnTo>
                  <a:lnTo>
                    <a:pt x="120650" y="6731"/>
                  </a:lnTo>
                  <a:lnTo>
                    <a:pt x="116459" y="11684"/>
                  </a:lnTo>
                  <a:lnTo>
                    <a:pt x="116459" y="28321"/>
                  </a:lnTo>
                  <a:lnTo>
                    <a:pt x="120751" y="33528"/>
                  </a:lnTo>
                  <a:lnTo>
                    <a:pt x="124714" y="38481"/>
                  </a:lnTo>
                  <a:lnTo>
                    <a:pt x="139192" y="38481"/>
                  </a:lnTo>
                  <a:lnTo>
                    <a:pt x="143382" y="33528"/>
                  </a:lnTo>
                  <a:lnTo>
                    <a:pt x="128270" y="33528"/>
                  </a:lnTo>
                  <a:lnTo>
                    <a:pt x="125984" y="29845"/>
                  </a:lnTo>
                  <a:lnTo>
                    <a:pt x="123825" y="26162"/>
                  </a:lnTo>
                  <a:lnTo>
                    <a:pt x="123825" y="13843"/>
                  </a:lnTo>
                  <a:lnTo>
                    <a:pt x="125984" y="10160"/>
                  </a:lnTo>
                  <a:lnTo>
                    <a:pt x="128270" y="6476"/>
                  </a:lnTo>
                  <a:lnTo>
                    <a:pt x="143168" y="6476"/>
                  </a:lnTo>
                  <a:lnTo>
                    <a:pt x="139192" y="1778"/>
                  </a:lnTo>
                  <a:close/>
                </a:path>
                <a:path w="183515" h="77469" extrusionOk="0">
                  <a:moveTo>
                    <a:pt x="143168" y="6476"/>
                  </a:moveTo>
                  <a:lnTo>
                    <a:pt x="135890" y="6476"/>
                  </a:lnTo>
                  <a:lnTo>
                    <a:pt x="140208" y="13843"/>
                  </a:lnTo>
                  <a:lnTo>
                    <a:pt x="140208" y="33528"/>
                  </a:lnTo>
                  <a:lnTo>
                    <a:pt x="143382" y="33528"/>
                  </a:lnTo>
                  <a:lnTo>
                    <a:pt x="147574" y="28575"/>
                  </a:lnTo>
                  <a:lnTo>
                    <a:pt x="147574" y="11684"/>
                  </a:lnTo>
                  <a:lnTo>
                    <a:pt x="143168"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50"/>
            <p:cNvSpPr/>
            <p:nvPr/>
          </p:nvSpPr>
          <p:spPr>
            <a:xfrm>
              <a:off x="923163" y="2058161"/>
              <a:ext cx="186055" cy="77469"/>
            </a:xfrm>
            <a:custGeom>
              <a:avLst/>
              <a:gdLst/>
              <a:ahLst/>
              <a:cxnLst/>
              <a:rect l="l" t="t" r="r" b="b"/>
              <a:pathLst>
                <a:path w="186055" h="77469" extrusionOk="0">
                  <a:moveTo>
                    <a:pt x="34925" y="0"/>
                  </a:moveTo>
                  <a:lnTo>
                    <a:pt x="16002" y="0"/>
                  </a:lnTo>
                  <a:lnTo>
                    <a:pt x="10033" y="5334"/>
                  </a:lnTo>
                  <a:lnTo>
                    <a:pt x="3937" y="10540"/>
                  </a:lnTo>
                  <a:lnTo>
                    <a:pt x="3937" y="28066"/>
                  </a:lnTo>
                  <a:lnTo>
                    <a:pt x="14605" y="35305"/>
                  </a:lnTo>
                  <a:lnTo>
                    <a:pt x="6161" y="40580"/>
                  </a:lnTo>
                  <a:lnTo>
                    <a:pt x="1825" y="44640"/>
                  </a:lnTo>
                  <a:lnTo>
                    <a:pt x="228" y="49557"/>
                  </a:lnTo>
                  <a:lnTo>
                    <a:pt x="110" y="53593"/>
                  </a:lnTo>
                  <a:lnTo>
                    <a:pt x="0" y="66293"/>
                  </a:lnTo>
                  <a:lnTo>
                    <a:pt x="13462" y="77215"/>
                  </a:lnTo>
                  <a:lnTo>
                    <a:pt x="35306" y="77215"/>
                  </a:lnTo>
                  <a:lnTo>
                    <a:pt x="42290" y="71500"/>
                  </a:lnTo>
                  <a:lnTo>
                    <a:pt x="44229" y="69850"/>
                  </a:lnTo>
                  <a:lnTo>
                    <a:pt x="18034" y="69850"/>
                  </a:lnTo>
                  <a:lnTo>
                    <a:pt x="13970" y="66039"/>
                  </a:lnTo>
                  <a:lnTo>
                    <a:pt x="9906" y="62102"/>
                  </a:lnTo>
                  <a:lnTo>
                    <a:pt x="9906" y="50800"/>
                  </a:lnTo>
                  <a:lnTo>
                    <a:pt x="11937" y="47371"/>
                  </a:lnTo>
                  <a:lnTo>
                    <a:pt x="14096" y="43941"/>
                  </a:lnTo>
                  <a:lnTo>
                    <a:pt x="20065" y="39370"/>
                  </a:lnTo>
                  <a:lnTo>
                    <a:pt x="40486" y="39370"/>
                  </a:lnTo>
                  <a:lnTo>
                    <a:pt x="32512" y="35305"/>
                  </a:lnTo>
                  <a:lnTo>
                    <a:pt x="37151" y="32385"/>
                  </a:lnTo>
                  <a:lnTo>
                    <a:pt x="27178" y="32385"/>
                  </a:lnTo>
                  <a:lnTo>
                    <a:pt x="18796" y="27559"/>
                  </a:lnTo>
                  <a:lnTo>
                    <a:pt x="15748" y="24384"/>
                  </a:lnTo>
                  <a:lnTo>
                    <a:pt x="12700" y="21082"/>
                  </a:lnTo>
                  <a:lnTo>
                    <a:pt x="12700" y="12700"/>
                  </a:lnTo>
                  <a:lnTo>
                    <a:pt x="16002" y="10160"/>
                  </a:lnTo>
                  <a:lnTo>
                    <a:pt x="19431" y="7620"/>
                  </a:lnTo>
                  <a:lnTo>
                    <a:pt x="44476" y="7620"/>
                  </a:lnTo>
                  <a:lnTo>
                    <a:pt x="34925" y="0"/>
                  </a:lnTo>
                  <a:close/>
                </a:path>
                <a:path w="186055" h="77469" extrusionOk="0">
                  <a:moveTo>
                    <a:pt x="40486" y="39370"/>
                  </a:moveTo>
                  <a:lnTo>
                    <a:pt x="20065" y="39370"/>
                  </a:lnTo>
                  <a:lnTo>
                    <a:pt x="26924" y="43434"/>
                  </a:lnTo>
                  <a:lnTo>
                    <a:pt x="34162" y="47878"/>
                  </a:lnTo>
                  <a:lnTo>
                    <a:pt x="39115" y="53593"/>
                  </a:lnTo>
                  <a:lnTo>
                    <a:pt x="39115" y="63373"/>
                  </a:lnTo>
                  <a:lnTo>
                    <a:pt x="35052" y="66548"/>
                  </a:lnTo>
                  <a:lnTo>
                    <a:pt x="30987" y="69850"/>
                  </a:lnTo>
                  <a:lnTo>
                    <a:pt x="44229" y="69850"/>
                  </a:lnTo>
                  <a:lnTo>
                    <a:pt x="49149" y="65659"/>
                  </a:lnTo>
                  <a:lnTo>
                    <a:pt x="49053" y="53593"/>
                  </a:lnTo>
                  <a:lnTo>
                    <a:pt x="48889" y="48771"/>
                  </a:lnTo>
                  <a:lnTo>
                    <a:pt x="47069" y="44037"/>
                  </a:lnTo>
                  <a:lnTo>
                    <a:pt x="42130" y="40207"/>
                  </a:lnTo>
                  <a:lnTo>
                    <a:pt x="40486" y="39370"/>
                  </a:lnTo>
                  <a:close/>
                </a:path>
                <a:path w="186055" h="77469" extrusionOk="0">
                  <a:moveTo>
                    <a:pt x="44476" y="7620"/>
                  </a:moveTo>
                  <a:lnTo>
                    <a:pt x="30480" y="7620"/>
                  </a:lnTo>
                  <a:lnTo>
                    <a:pt x="37337" y="12953"/>
                  </a:lnTo>
                  <a:lnTo>
                    <a:pt x="37337" y="25653"/>
                  </a:lnTo>
                  <a:lnTo>
                    <a:pt x="27178" y="32385"/>
                  </a:lnTo>
                  <a:lnTo>
                    <a:pt x="37151" y="32385"/>
                  </a:lnTo>
                  <a:lnTo>
                    <a:pt x="46228" y="26670"/>
                  </a:lnTo>
                  <a:lnTo>
                    <a:pt x="46228" y="9016"/>
                  </a:lnTo>
                  <a:lnTo>
                    <a:pt x="44476" y="7620"/>
                  </a:lnTo>
                  <a:close/>
                </a:path>
                <a:path w="186055" h="77469" extrusionOk="0">
                  <a:moveTo>
                    <a:pt x="98425" y="253"/>
                  </a:moveTo>
                  <a:lnTo>
                    <a:pt x="75437" y="253"/>
                  </a:lnTo>
                  <a:lnTo>
                    <a:pt x="68325" y="10795"/>
                  </a:lnTo>
                  <a:lnTo>
                    <a:pt x="64287" y="17089"/>
                  </a:lnTo>
                  <a:lnTo>
                    <a:pt x="62214" y="22098"/>
                  </a:lnTo>
                  <a:lnTo>
                    <a:pt x="61463" y="28332"/>
                  </a:lnTo>
                  <a:lnTo>
                    <a:pt x="61461" y="48851"/>
                  </a:lnTo>
                  <a:lnTo>
                    <a:pt x="62198" y="54975"/>
                  </a:lnTo>
                  <a:lnTo>
                    <a:pt x="64234" y="60041"/>
                  </a:lnTo>
                  <a:lnTo>
                    <a:pt x="68282" y="66675"/>
                  </a:lnTo>
                  <a:lnTo>
                    <a:pt x="75184" y="77215"/>
                  </a:lnTo>
                  <a:lnTo>
                    <a:pt x="98425" y="77215"/>
                  </a:lnTo>
                  <a:lnTo>
                    <a:pt x="103394" y="69850"/>
                  </a:lnTo>
                  <a:lnTo>
                    <a:pt x="86740" y="69850"/>
                  </a:lnTo>
                  <a:lnTo>
                    <a:pt x="77995" y="69357"/>
                  </a:lnTo>
                  <a:lnTo>
                    <a:pt x="73517" y="65960"/>
                  </a:lnTo>
                  <a:lnTo>
                    <a:pt x="71864" y="56723"/>
                  </a:lnTo>
                  <a:lnTo>
                    <a:pt x="71633" y="38353"/>
                  </a:lnTo>
                  <a:lnTo>
                    <a:pt x="71866" y="20746"/>
                  </a:lnTo>
                  <a:lnTo>
                    <a:pt x="73532" y="11509"/>
                  </a:lnTo>
                  <a:lnTo>
                    <a:pt x="78057" y="8106"/>
                  </a:lnTo>
                  <a:lnTo>
                    <a:pt x="86868" y="7620"/>
                  </a:lnTo>
                  <a:lnTo>
                    <a:pt x="103394" y="7620"/>
                  </a:lnTo>
                  <a:lnTo>
                    <a:pt x="98425" y="253"/>
                  </a:lnTo>
                  <a:close/>
                </a:path>
                <a:path w="186055" h="77469" extrusionOk="0">
                  <a:moveTo>
                    <a:pt x="103394" y="7620"/>
                  </a:moveTo>
                  <a:lnTo>
                    <a:pt x="86868" y="7620"/>
                  </a:lnTo>
                  <a:lnTo>
                    <a:pt x="95686" y="8106"/>
                  </a:lnTo>
                  <a:lnTo>
                    <a:pt x="100203" y="11461"/>
                  </a:lnTo>
                  <a:lnTo>
                    <a:pt x="101869" y="20585"/>
                  </a:lnTo>
                  <a:lnTo>
                    <a:pt x="102102" y="38735"/>
                  </a:lnTo>
                  <a:lnTo>
                    <a:pt x="101888" y="54975"/>
                  </a:lnTo>
                  <a:lnTo>
                    <a:pt x="101838" y="56723"/>
                  </a:lnTo>
                  <a:lnTo>
                    <a:pt x="100187" y="65912"/>
                  </a:lnTo>
                  <a:lnTo>
                    <a:pt x="95625" y="69357"/>
                  </a:lnTo>
                  <a:lnTo>
                    <a:pt x="86740" y="69850"/>
                  </a:lnTo>
                  <a:lnTo>
                    <a:pt x="103394" y="69850"/>
                  </a:lnTo>
                  <a:lnTo>
                    <a:pt x="112537" y="28332"/>
                  </a:lnTo>
                  <a:lnTo>
                    <a:pt x="111760" y="22066"/>
                  </a:lnTo>
                  <a:lnTo>
                    <a:pt x="109648" y="17085"/>
                  </a:lnTo>
                  <a:lnTo>
                    <a:pt x="105537" y="10795"/>
                  </a:lnTo>
                  <a:lnTo>
                    <a:pt x="103394" y="7620"/>
                  </a:lnTo>
                  <a:close/>
                </a:path>
                <a:path w="186055" h="77469" extrusionOk="0">
                  <a:moveTo>
                    <a:pt x="184912" y="253"/>
                  </a:moveTo>
                  <a:lnTo>
                    <a:pt x="177419" y="253"/>
                  </a:lnTo>
                  <a:lnTo>
                    <a:pt x="119380" y="77215"/>
                  </a:lnTo>
                  <a:lnTo>
                    <a:pt x="127127" y="77215"/>
                  </a:lnTo>
                  <a:lnTo>
                    <a:pt x="184912" y="253"/>
                  </a:lnTo>
                  <a:close/>
                </a:path>
                <a:path w="186055" h="77469" extrusionOk="0">
                  <a:moveTo>
                    <a:pt x="177165" y="38735"/>
                  </a:moveTo>
                  <a:lnTo>
                    <a:pt x="162940" y="38735"/>
                  </a:lnTo>
                  <a:lnTo>
                    <a:pt x="154305" y="48640"/>
                  </a:lnTo>
                  <a:lnTo>
                    <a:pt x="154305" y="65532"/>
                  </a:lnTo>
                  <a:lnTo>
                    <a:pt x="162687" y="75437"/>
                  </a:lnTo>
                  <a:lnTo>
                    <a:pt x="177165" y="75437"/>
                  </a:lnTo>
                  <a:lnTo>
                    <a:pt x="181356" y="70485"/>
                  </a:lnTo>
                  <a:lnTo>
                    <a:pt x="166115" y="70485"/>
                  </a:lnTo>
                  <a:lnTo>
                    <a:pt x="163830" y="66801"/>
                  </a:lnTo>
                  <a:lnTo>
                    <a:pt x="161671" y="63118"/>
                  </a:lnTo>
                  <a:lnTo>
                    <a:pt x="161671" y="50800"/>
                  </a:lnTo>
                  <a:lnTo>
                    <a:pt x="166243" y="43434"/>
                  </a:lnTo>
                  <a:lnTo>
                    <a:pt x="181141" y="43434"/>
                  </a:lnTo>
                  <a:lnTo>
                    <a:pt x="177165" y="38735"/>
                  </a:lnTo>
                  <a:close/>
                </a:path>
                <a:path w="186055" h="77469" extrusionOk="0">
                  <a:moveTo>
                    <a:pt x="181141" y="43434"/>
                  </a:moveTo>
                  <a:lnTo>
                    <a:pt x="173862" y="43434"/>
                  </a:lnTo>
                  <a:lnTo>
                    <a:pt x="178181" y="50800"/>
                  </a:lnTo>
                  <a:lnTo>
                    <a:pt x="178181" y="70485"/>
                  </a:lnTo>
                  <a:lnTo>
                    <a:pt x="181356" y="70485"/>
                  </a:lnTo>
                  <a:lnTo>
                    <a:pt x="185547" y="65532"/>
                  </a:lnTo>
                  <a:lnTo>
                    <a:pt x="185547" y="48640"/>
                  </a:lnTo>
                  <a:lnTo>
                    <a:pt x="181141" y="43434"/>
                  </a:lnTo>
                  <a:close/>
                </a:path>
                <a:path w="186055" h="77469" extrusionOk="0">
                  <a:moveTo>
                    <a:pt x="141605" y="2032"/>
                  </a:moveTo>
                  <a:lnTo>
                    <a:pt x="127381" y="2032"/>
                  </a:lnTo>
                  <a:lnTo>
                    <a:pt x="123062" y="6985"/>
                  </a:lnTo>
                  <a:lnTo>
                    <a:pt x="118872" y="11937"/>
                  </a:lnTo>
                  <a:lnTo>
                    <a:pt x="118872" y="28575"/>
                  </a:lnTo>
                  <a:lnTo>
                    <a:pt x="123164" y="33782"/>
                  </a:lnTo>
                  <a:lnTo>
                    <a:pt x="127127" y="38735"/>
                  </a:lnTo>
                  <a:lnTo>
                    <a:pt x="141605" y="38735"/>
                  </a:lnTo>
                  <a:lnTo>
                    <a:pt x="145795" y="33782"/>
                  </a:lnTo>
                  <a:lnTo>
                    <a:pt x="130683" y="33782"/>
                  </a:lnTo>
                  <a:lnTo>
                    <a:pt x="128397" y="30099"/>
                  </a:lnTo>
                  <a:lnTo>
                    <a:pt x="126237" y="26415"/>
                  </a:lnTo>
                  <a:lnTo>
                    <a:pt x="126237" y="14097"/>
                  </a:lnTo>
                  <a:lnTo>
                    <a:pt x="128397" y="10413"/>
                  </a:lnTo>
                  <a:lnTo>
                    <a:pt x="130683" y="6730"/>
                  </a:lnTo>
                  <a:lnTo>
                    <a:pt x="145581" y="6730"/>
                  </a:lnTo>
                  <a:lnTo>
                    <a:pt x="141605" y="2032"/>
                  </a:lnTo>
                  <a:close/>
                </a:path>
                <a:path w="186055" h="77469" extrusionOk="0">
                  <a:moveTo>
                    <a:pt x="145581" y="6730"/>
                  </a:moveTo>
                  <a:lnTo>
                    <a:pt x="138303" y="6730"/>
                  </a:lnTo>
                  <a:lnTo>
                    <a:pt x="142621" y="14097"/>
                  </a:lnTo>
                  <a:lnTo>
                    <a:pt x="142621" y="33782"/>
                  </a:lnTo>
                  <a:lnTo>
                    <a:pt x="145795" y="33782"/>
                  </a:lnTo>
                  <a:lnTo>
                    <a:pt x="149987" y="28828"/>
                  </a:lnTo>
                  <a:lnTo>
                    <a:pt x="149987" y="11937"/>
                  </a:lnTo>
                  <a:lnTo>
                    <a:pt x="145581" y="67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50"/>
            <p:cNvSpPr/>
            <p:nvPr/>
          </p:nvSpPr>
          <p:spPr>
            <a:xfrm>
              <a:off x="922147" y="1677416"/>
              <a:ext cx="186690" cy="77469"/>
            </a:xfrm>
            <a:custGeom>
              <a:avLst/>
              <a:gdLst/>
              <a:ahLst/>
              <a:cxnLst/>
              <a:rect l="l" t="t" r="r" b="b"/>
              <a:pathLst>
                <a:path w="186690" h="77469" extrusionOk="0">
                  <a:moveTo>
                    <a:pt x="3809" y="66421"/>
                  </a:moveTo>
                  <a:lnTo>
                    <a:pt x="3809" y="74803"/>
                  </a:lnTo>
                  <a:lnTo>
                    <a:pt x="13081" y="76962"/>
                  </a:lnTo>
                  <a:lnTo>
                    <a:pt x="33146" y="76962"/>
                  </a:lnTo>
                  <a:lnTo>
                    <a:pt x="38734" y="69596"/>
                  </a:lnTo>
                  <a:lnTo>
                    <a:pt x="13081" y="69596"/>
                  </a:lnTo>
                  <a:lnTo>
                    <a:pt x="3809" y="66421"/>
                  </a:lnTo>
                  <a:close/>
                </a:path>
                <a:path w="186690" h="77469" extrusionOk="0">
                  <a:moveTo>
                    <a:pt x="49983" y="40259"/>
                  </a:moveTo>
                  <a:lnTo>
                    <a:pt x="39115" y="40259"/>
                  </a:lnTo>
                  <a:lnTo>
                    <a:pt x="39115" y="54101"/>
                  </a:lnTo>
                  <a:lnTo>
                    <a:pt x="33909" y="61849"/>
                  </a:lnTo>
                  <a:lnTo>
                    <a:pt x="28828" y="69596"/>
                  </a:lnTo>
                  <a:lnTo>
                    <a:pt x="38734" y="69596"/>
                  </a:lnTo>
                  <a:lnTo>
                    <a:pt x="41528" y="65912"/>
                  </a:lnTo>
                  <a:lnTo>
                    <a:pt x="46448" y="59154"/>
                  </a:lnTo>
                  <a:lnTo>
                    <a:pt x="48974" y="53752"/>
                  </a:lnTo>
                  <a:lnTo>
                    <a:pt x="49905" y="46874"/>
                  </a:lnTo>
                  <a:lnTo>
                    <a:pt x="49983" y="40259"/>
                  </a:lnTo>
                  <a:close/>
                </a:path>
                <a:path w="186690" h="77469" extrusionOk="0">
                  <a:moveTo>
                    <a:pt x="36068" y="0"/>
                  </a:moveTo>
                  <a:lnTo>
                    <a:pt x="13715" y="0"/>
                  </a:lnTo>
                  <a:lnTo>
                    <a:pt x="6858" y="7366"/>
                  </a:lnTo>
                  <a:lnTo>
                    <a:pt x="0" y="14605"/>
                  </a:lnTo>
                  <a:lnTo>
                    <a:pt x="0" y="35941"/>
                  </a:lnTo>
                  <a:lnTo>
                    <a:pt x="12953" y="49403"/>
                  </a:lnTo>
                  <a:lnTo>
                    <a:pt x="31750" y="49403"/>
                  </a:lnTo>
                  <a:lnTo>
                    <a:pt x="37376" y="42418"/>
                  </a:lnTo>
                  <a:lnTo>
                    <a:pt x="17399" y="42418"/>
                  </a:lnTo>
                  <a:lnTo>
                    <a:pt x="9778" y="32512"/>
                  </a:lnTo>
                  <a:lnTo>
                    <a:pt x="9778" y="16256"/>
                  </a:lnTo>
                  <a:lnTo>
                    <a:pt x="13462" y="11684"/>
                  </a:lnTo>
                  <a:lnTo>
                    <a:pt x="17271" y="7112"/>
                  </a:lnTo>
                  <a:lnTo>
                    <a:pt x="41283" y="7112"/>
                  </a:lnTo>
                  <a:lnTo>
                    <a:pt x="36068" y="0"/>
                  </a:lnTo>
                  <a:close/>
                </a:path>
                <a:path w="186690" h="77469" extrusionOk="0">
                  <a:moveTo>
                    <a:pt x="41283" y="7112"/>
                  </a:moveTo>
                  <a:lnTo>
                    <a:pt x="30606" y="7112"/>
                  </a:lnTo>
                  <a:lnTo>
                    <a:pt x="34671" y="12826"/>
                  </a:lnTo>
                  <a:lnTo>
                    <a:pt x="38862" y="18669"/>
                  </a:lnTo>
                  <a:lnTo>
                    <a:pt x="38862" y="33909"/>
                  </a:lnTo>
                  <a:lnTo>
                    <a:pt x="34543" y="38226"/>
                  </a:lnTo>
                  <a:lnTo>
                    <a:pt x="30099" y="42418"/>
                  </a:lnTo>
                  <a:lnTo>
                    <a:pt x="37376" y="42418"/>
                  </a:lnTo>
                  <a:lnTo>
                    <a:pt x="39115" y="40259"/>
                  </a:lnTo>
                  <a:lnTo>
                    <a:pt x="49983" y="40259"/>
                  </a:lnTo>
                  <a:lnTo>
                    <a:pt x="49928" y="25919"/>
                  </a:lnTo>
                  <a:lnTo>
                    <a:pt x="49164" y="19938"/>
                  </a:lnTo>
                  <a:lnTo>
                    <a:pt x="47091" y="15291"/>
                  </a:lnTo>
                  <a:lnTo>
                    <a:pt x="43053" y="9525"/>
                  </a:lnTo>
                  <a:lnTo>
                    <a:pt x="41283" y="7112"/>
                  </a:lnTo>
                  <a:close/>
                </a:path>
                <a:path w="186690" h="77469" extrusionOk="0">
                  <a:moveTo>
                    <a:pt x="99440" y="0"/>
                  </a:moveTo>
                  <a:lnTo>
                    <a:pt x="76453" y="0"/>
                  </a:lnTo>
                  <a:lnTo>
                    <a:pt x="69341" y="10541"/>
                  </a:lnTo>
                  <a:lnTo>
                    <a:pt x="65303" y="16835"/>
                  </a:lnTo>
                  <a:lnTo>
                    <a:pt x="63230" y="21844"/>
                  </a:lnTo>
                  <a:lnTo>
                    <a:pt x="62479" y="28078"/>
                  </a:lnTo>
                  <a:lnTo>
                    <a:pt x="62477" y="48597"/>
                  </a:lnTo>
                  <a:lnTo>
                    <a:pt x="63214" y="54721"/>
                  </a:lnTo>
                  <a:lnTo>
                    <a:pt x="65250" y="59787"/>
                  </a:lnTo>
                  <a:lnTo>
                    <a:pt x="69298" y="66421"/>
                  </a:lnTo>
                  <a:lnTo>
                    <a:pt x="76200" y="76962"/>
                  </a:lnTo>
                  <a:lnTo>
                    <a:pt x="99440" y="76962"/>
                  </a:lnTo>
                  <a:lnTo>
                    <a:pt x="104410" y="69596"/>
                  </a:lnTo>
                  <a:lnTo>
                    <a:pt x="87756" y="69596"/>
                  </a:lnTo>
                  <a:lnTo>
                    <a:pt x="79011" y="69103"/>
                  </a:lnTo>
                  <a:lnTo>
                    <a:pt x="74533" y="65706"/>
                  </a:lnTo>
                  <a:lnTo>
                    <a:pt x="72880" y="56469"/>
                  </a:lnTo>
                  <a:lnTo>
                    <a:pt x="72649" y="38100"/>
                  </a:lnTo>
                  <a:lnTo>
                    <a:pt x="72882" y="20492"/>
                  </a:lnTo>
                  <a:lnTo>
                    <a:pt x="74548" y="11255"/>
                  </a:lnTo>
                  <a:lnTo>
                    <a:pt x="79073" y="7852"/>
                  </a:lnTo>
                  <a:lnTo>
                    <a:pt x="87884" y="7366"/>
                  </a:lnTo>
                  <a:lnTo>
                    <a:pt x="104410" y="7366"/>
                  </a:lnTo>
                  <a:lnTo>
                    <a:pt x="99440" y="0"/>
                  </a:lnTo>
                  <a:close/>
                </a:path>
                <a:path w="186690" h="77469" extrusionOk="0">
                  <a:moveTo>
                    <a:pt x="104410" y="7366"/>
                  </a:moveTo>
                  <a:lnTo>
                    <a:pt x="87884" y="7366"/>
                  </a:lnTo>
                  <a:lnTo>
                    <a:pt x="96702" y="7852"/>
                  </a:lnTo>
                  <a:lnTo>
                    <a:pt x="101219" y="11207"/>
                  </a:lnTo>
                  <a:lnTo>
                    <a:pt x="102885" y="20331"/>
                  </a:lnTo>
                  <a:lnTo>
                    <a:pt x="103118" y="38481"/>
                  </a:lnTo>
                  <a:lnTo>
                    <a:pt x="102904" y="54721"/>
                  </a:lnTo>
                  <a:lnTo>
                    <a:pt x="102854" y="56469"/>
                  </a:lnTo>
                  <a:lnTo>
                    <a:pt x="101203" y="65659"/>
                  </a:lnTo>
                  <a:lnTo>
                    <a:pt x="96641" y="69103"/>
                  </a:lnTo>
                  <a:lnTo>
                    <a:pt x="87756" y="69596"/>
                  </a:lnTo>
                  <a:lnTo>
                    <a:pt x="104410" y="69596"/>
                  </a:lnTo>
                  <a:lnTo>
                    <a:pt x="113553" y="28078"/>
                  </a:lnTo>
                  <a:lnTo>
                    <a:pt x="112776" y="21812"/>
                  </a:lnTo>
                  <a:lnTo>
                    <a:pt x="110664" y="16831"/>
                  </a:lnTo>
                  <a:lnTo>
                    <a:pt x="106553" y="10541"/>
                  </a:lnTo>
                  <a:lnTo>
                    <a:pt x="104410" y="7366"/>
                  </a:lnTo>
                  <a:close/>
                </a:path>
                <a:path w="186690" h="77469" extrusionOk="0">
                  <a:moveTo>
                    <a:pt x="185928" y="0"/>
                  </a:moveTo>
                  <a:lnTo>
                    <a:pt x="178434" y="0"/>
                  </a:lnTo>
                  <a:lnTo>
                    <a:pt x="120396" y="76962"/>
                  </a:lnTo>
                  <a:lnTo>
                    <a:pt x="128143" y="76962"/>
                  </a:lnTo>
                  <a:lnTo>
                    <a:pt x="185928" y="0"/>
                  </a:lnTo>
                  <a:close/>
                </a:path>
                <a:path w="186690" h="77469" extrusionOk="0">
                  <a:moveTo>
                    <a:pt x="178181" y="38481"/>
                  </a:moveTo>
                  <a:lnTo>
                    <a:pt x="163956" y="38481"/>
                  </a:lnTo>
                  <a:lnTo>
                    <a:pt x="155321" y="48387"/>
                  </a:lnTo>
                  <a:lnTo>
                    <a:pt x="155321" y="65278"/>
                  </a:lnTo>
                  <a:lnTo>
                    <a:pt x="163703" y="75184"/>
                  </a:lnTo>
                  <a:lnTo>
                    <a:pt x="178181" y="75184"/>
                  </a:lnTo>
                  <a:lnTo>
                    <a:pt x="182372" y="70231"/>
                  </a:lnTo>
                  <a:lnTo>
                    <a:pt x="167131" y="70231"/>
                  </a:lnTo>
                  <a:lnTo>
                    <a:pt x="164846" y="66548"/>
                  </a:lnTo>
                  <a:lnTo>
                    <a:pt x="162687" y="62864"/>
                  </a:lnTo>
                  <a:lnTo>
                    <a:pt x="162687" y="50546"/>
                  </a:lnTo>
                  <a:lnTo>
                    <a:pt x="167259" y="43180"/>
                  </a:lnTo>
                  <a:lnTo>
                    <a:pt x="182157" y="43180"/>
                  </a:lnTo>
                  <a:lnTo>
                    <a:pt x="178181" y="38481"/>
                  </a:lnTo>
                  <a:close/>
                </a:path>
                <a:path w="186690" h="77469" extrusionOk="0">
                  <a:moveTo>
                    <a:pt x="182157" y="43180"/>
                  </a:moveTo>
                  <a:lnTo>
                    <a:pt x="174878" y="43180"/>
                  </a:lnTo>
                  <a:lnTo>
                    <a:pt x="179197" y="50546"/>
                  </a:lnTo>
                  <a:lnTo>
                    <a:pt x="179197" y="70231"/>
                  </a:lnTo>
                  <a:lnTo>
                    <a:pt x="182372" y="70231"/>
                  </a:lnTo>
                  <a:lnTo>
                    <a:pt x="186562" y="65278"/>
                  </a:lnTo>
                  <a:lnTo>
                    <a:pt x="186562" y="48387"/>
                  </a:lnTo>
                  <a:lnTo>
                    <a:pt x="182157" y="43180"/>
                  </a:lnTo>
                  <a:close/>
                </a:path>
                <a:path w="186690" h="77469" extrusionOk="0">
                  <a:moveTo>
                    <a:pt x="142621" y="1778"/>
                  </a:moveTo>
                  <a:lnTo>
                    <a:pt x="128397" y="1778"/>
                  </a:lnTo>
                  <a:lnTo>
                    <a:pt x="124078" y="6731"/>
                  </a:lnTo>
                  <a:lnTo>
                    <a:pt x="119887" y="11684"/>
                  </a:lnTo>
                  <a:lnTo>
                    <a:pt x="119887" y="28321"/>
                  </a:lnTo>
                  <a:lnTo>
                    <a:pt x="124180" y="33528"/>
                  </a:lnTo>
                  <a:lnTo>
                    <a:pt x="128143" y="38481"/>
                  </a:lnTo>
                  <a:lnTo>
                    <a:pt x="142621" y="38481"/>
                  </a:lnTo>
                  <a:lnTo>
                    <a:pt x="146811" y="33528"/>
                  </a:lnTo>
                  <a:lnTo>
                    <a:pt x="131699" y="33528"/>
                  </a:lnTo>
                  <a:lnTo>
                    <a:pt x="129412" y="29845"/>
                  </a:lnTo>
                  <a:lnTo>
                    <a:pt x="127253" y="26162"/>
                  </a:lnTo>
                  <a:lnTo>
                    <a:pt x="127253" y="13843"/>
                  </a:lnTo>
                  <a:lnTo>
                    <a:pt x="129412" y="10160"/>
                  </a:lnTo>
                  <a:lnTo>
                    <a:pt x="131699" y="6476"/>
                  </a:lnTo>
                  <a:lnTo>
                    <a:pt x="146597" y="6476"/>
                  </a:lnTo>
                  <a:lnTo>
                    <a:pt x="142621" y="1778"/>
                  </a:lnTo>
                  <a:close/>
                </a:path>
                <a:path w="186690" h="77469" extrusionOk="0">
                  <a:moveTo>
                    <a:pt x="146597" y="6476"/>
                  </a:moveTo>
                  <a:lnTo>
                    <a:pt x="139319" y="6476"/>
                  </a:lnTo>
                  <a:lnTo>
                    <a:pt x="143637" y="13843"/>
                  </a:lnTo>
                  <a:lnTo>
                    <a:pt x="143637" y="33528"/>
                  </a:lnTo>
                  <a:lnTo>
                    <a:pt x="146811" y="33528"/>
                  </a:lnTo>
                  <a:lnTo>
                    <a:pt x="151003" y="28575"/>
                  </a:lnTo>
                  <a:lnTo>
                    <a:pt x="151003" y="11684"/>
                  </a:lnTo>
                  <a:lnTo>
                    <a:pt x="146597"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50"/>
            <p:cNvSpPr/>
            <p:nvPr/>
          </p:nvSpPr>
          <p:spPr>
            <a:xfrm>
              <a:off x="866139" y="1296416"/>
              <a:ext cx="242569" cy="77469"/>
            </a:xfrm>
            <a:custGeom>
              <a:avLst/>
              <a:gdLst/>
              <a:ahLst/>
              <a:cxnLst/>
              <a:rect l="l" t="t" r="r" b="b"/>
              <a:pathLst>
                <a:path w="242569" h="77469" extrusionOk="0">
                  <a:moveTo>
                    <a:pt x="39369" y="67818"/>
                  </a:moveTo>
                  <a:lnTo>
                    <a:pt x="0" y="67818"/>
                  </a:lnTo>
                  <a:lnTo>
                    <a:pt x="0" y="75184"/>
                  </a:lnTo>
                  <a:lnTo>
                    <a:pt x="39369" y="75184"/>
                  </a:lnTo>
                  <a:lnTo>
                    <a:pt x="39369" y="67818"/>
                  </a:lnTo>
                  <a:close/>
                </a:path>
                <a:path w="242569" h="77469" extrusionOk="0">
                  <a:moveTo>
                    <a:pt x="24637" y="9906"/>
                  </a:moveTo>
                  <a:lnTo>
                    <a:pt x="14731" y="9906"/>
                  </a:lnTo>
                  <a:lnTo>
                    <a:pt x="14731" y="67818"/>
                  </a:lnTo>
                  <a:lnTo>
                    <a:pt x="24637" y="67818"/>
                  </a:lnTo>
                  <a:lnTo>
                    <a:pt x="24637" y="9906"/>
                  </a:lnTo>
                  <a:close/>
                </a:path>
                <a:path w="242569" h="77469" extrusionOk="0">
                  <a:moveTo>
                    <a:pt x="24637" y="0"/>
                  </a:moveTo>
                  <a:lnTo>
                    <a:pt x="0" y="5969"/>
                  </a:lnTo>
                  <a:lnTo>
                    <a:pt x="0" y="13462"/>
                  </a:lnTo>
                  <a:lnTo>
                    <a:pt x="14731" y="9906"/>
                  </a:lnTo>
                  <a:lnTo>
                    <a:pt x="24637" y="9906"/>
                  </a:lnTo>
                  <a:lnTo>
                    <a:pt x="24637" y="0"/>
                  </a:lnTo>
                  <a:close/>
                </a:path>
                <a:path w="242569" h="77469" extrusionOk="0">
                  <a:moveTo>
                    <a:pt x="91947" y="0"/>
                  </a:moveTo>
                  <a:lnTo>
                    <a:pt x="68960" y="0"/>
                  </a:lnTo>
                  <a:lnTo>
                    <a:pt x="61848" y="10541"/>
                  </a:lnTo>
                  <a:lnTo>
                    <a:pt x="57810" y="16835"/>
                  </a:lnTo>
                  <a:lnTo>
                    <a:pt x="55737" y="21844"/>
                  </a:lnTo>
                  <a:lnTo>
                    <a:pt x="54986" y="28078"/>
                  </a:lnTo>
                  <a:lnTo>
                    <a:pt x="54984" y="48597"/>
                  </a:lnTo>
                  <a:lnTo>
                    <a:pt x="55721" y="54721"/>
                  </a:lnTo>
                  <a:lnTo>
                    <a:pt x="57757" y="59787"/>
                  </a:lnTo>
                  <a:lnTo>
                    <a:pt x="61805" y="66421"/>
                  </a:lnTo>
                  <a:lnTo>
                    <a:pt x="68706" y="76962"/>
                  </a:lnTo>
                  <a:lnTo>
                    <a:pt x="91947" y="76962"/>
                  </a:lnTo>
                  <a:lnTo>
                    <a:pt x="96917" y="69596"/>
                  </a:lnTo>
                  <a:lnTo>
                    <a:pt x="80263" y="69596"/>
                  </a:lnTo>
                  <a:lnTo>
                    <a:pt x="71518" y="69103"/>
                  </a:lnTo>
                  <a:lnTo>
                    <a:pt x="67040" y="65706"/>
                  </a:lnTo>
                  <a:lnTo>
                    <a:pt x="65387" y="56469"/>
                  </a:lnTo>
                  <a:lnTo>
                    <a:pt x="65156" y="38100"/>
                  </a:lnTo>
                  <a:lnTo>
                    <a:pt x="65389" y="20492"/>
                  </a:lnTo>
                  <a:lnTo>
                    <a:pt x="67055" y="11255"/>
                  </a:lnTo>
                  <a:lnTo>
                    <a:pt x="71580" y="7852"/>
                  </a:lnTo>
                  <a:lnTo>
                    <a:pt x="80390" y="7366"/>
                  </a:lnTo>
                  <a:lnTo>
                    <a:pt x="96917" y="7366"/>
                  </a:lnTo>
                  <a:lnTo>
                    <a:pt x="91947" y="0"/>
                  </a:lnTo>
                  <a:close/>
                </a:path>
                <a:path w="242569" h="77469" extrusionOk="0">
                  <a:moveTo>
                    <a:pt x="96917" y="7366"/>
                  </a:moveTo>
                  <a:lnTo>
                    <a:pt x="80390" y="7366"/>
                  </a:lnTo>
                  <a:lnTo>
                    <a:pt x="89209" y="7852"/>
                  </a:lnTo>
                  <a:lnTo>
                    <a:pt x="93726" y="11207"/>
                  </a:lnTo>
                  <a:lnTo>
                    <a:pt x="95392" y="20331"/>
                  </a:lnTo>
                  <a:lnTo>
                    <a:pt x="95625" y="38481"/>
                  </a:lnTo>
                  <a:lnTo>
                    <a:pt x="95411" y="54721"/>
                  </a:lnTo>
                  <a:lnTo>
                    <a:pt x="95361" y="56469"/>
                  </a:lnTo>
                  <a:lnTo>
                    <a:pt x="93710" y="65659"/>
                  </a:lnTo>
                  <a:lnTo>
                    <a:pt x="89148" y="69103"/>
                  </a:lnTo>
                  <a:lnTo>
                    <a:pt x="80263" y="69596"/>
                  </a:lnTo>
                  <a:lnTo>
                    <a:pt x="96917" y="69596"/>
                  </a:lnTo>
                  <a:lnTo>
                    <a:pt x="106060" y="28078"/>
                  </a:lnTo>
                  <a:lnTo>
                    <a:pt x="105283" y="21812"/>
                  </a:lnTo>
                  <a:lnTo>
                    <a:pt x="103171" y="16831"/>
                  </a:lnTo>
                  <a:lnTo>
                    <a:pt x="99059" y="10541"/>
                  </a:lnTo>
                  <a:lnTo>
                    <a:pt x="96917" y="7366"/>
                  </a:lnTo>
                  <a:close/>
                </a:path>
                <a:path w="242569" h="77469" extrusionOk="0">
                  <a:moveTo>
                    <a:pt x="155447" y="0"/>
                  </a:moveTo>
                  <a:lnTo>
                    <a:pt x="132460" y="0"/>
                  </a:lnTo>
                  <a:lnTo>
                    <a:pt x="125348" y="10541"/>
                  </a:lnTo>
                  <a:lnTo>
                    <a:pt x="121310" y="16835"/>
                  </a:lnTo>
                  <a:lnTo>
                    <a:pt x="119237" y="21844"/>
                  </a:lnTo>
                  <a:lnTo>
                    <a:pt x="118486" y="28078"/>
                  </a:lnTo>
                  <a:lnTo>
                    <a:pt x="118484" y="48597"/>
                  </a:lnTo>
                  <a:lnTo>
                    <a:pt x="119221" y="54721"/>
                  </a:lnTo>
                  <a:lnTo>
                    <a:pt x="121257" y="59787"/>
                  </a:lnTo>
                  <a:lnTo>
                    <a:pt x="125305" y="66421"/>
                  </a:lnTo>
                  <a:lnTo>
                    <a:pt x="132206" y="76962"/>
                  </a:lnTo>
                  <a:lnTo>
                    <a:pt x="155447" y="76962"/>
                  </a:lnTo>
                  <a:lnTo>
                    <a:pt x="160417" y="69596"/>
                  </a:lnTo>
                  <a:lnTo>
                    <a:pt x="143763" y="69596"/>
                  </a:lnTo>
                  <a:lnTo>
                    <a:pt x="135018" y="69103"/>
                  </a:lnTo>
                  <a:lnTo>
                    <a:pt x="130540" y="65706"/>
                  </a:lnTo>
                  <a:lnTo>
                    <a:pt x="128887" y="56469"/>
                  </a:lnTo>
                  <a:lnTo>
                    <a:pt x="128656" y="38100"/>
                  </a:lnTo>
                  <a:lnTo>
                    <a:pt x="128889" y="20492"/>
                  </a:lnTo>
                  <a:lnTo>
                    <a:pt x="130555" y="11255"/>
                  </a:lnTo>
                  <a:lnTo>
                    <a:pt x="135080" y="7852"/>
                  </a:lnTo>
                  <a:lnTo>
                    <a:pt x="143890" y="7366"/>
                  </a:lnTo>
                  <a:lnTo>
                    <a:pt x="160417" y="7366"/>
                  </a:lnTo>
                  <a:lnTo>
                    <a:pt x="155447" y="0"/>
                  </a:lnTo>
                  <a:close/>
                </a:path>
                <a:path w="242569" h="77469" extrusionOk="0">
                  <a:moveTo>
                    <a:pt x="160417" y="7366"/>
                  </a:moveTo>
                  <a:lnTo>
                    <a:pt x="143890" y="7366"/>
                  </a:lnTo>
                  <a:lnTo>
                    <a:pt x="152709" y="7852"/>
                  </a:lnTo>
                  <a:lnTo>
                    <a:pt x="157226" y="11207"/>
                  </a:lnTo>
                  <a:lnTo>
                    <a:pt x="158892" y="20331"/>
                  </a:lnTo>
                  <a:lnTo>
                    <a:pt x="159125" y="38481"/>
                  </a:lnTo>
                  <a:lnTo>
                    <a:pt x="158911" y="54721"/>
                  </a:lnTo>
                  <a:lnTo>
                    <a:pt x="158861" y="56469"/>
                  </a:lnTo>
                  <a:lnTo>
                    <a:pt x="157210" y="65659"/>
                  </a:lnTo>
                  <a:lnTo>
                    <a:pt x="152648" y="69103"/>
                  </a:lnTo>
                  <a:lnTo>
                    <a:pt x="143763" y="69596"/>
                  </a:lnTo>
                  <a:lnTo>
                    <a:pt x="160417" y="69596"/>
                  </a:lnTo>
                  <a:lnTo>
                    <a:pt x="169560" y="28078"/>
                  </a:lnTo>
                  <a:lnTo>
                    <a:pt x="168783" y="21812"/>
                  </a:lnTo>
                  <a:lnTo>
                    <a:pt x="166671" y="16831"/>
                  </a:lnTo>
                  <a:lnTo>
                    <a:pt x="162559" y="10541"/>
                  </a:lnTo>
                  <a:lnTo>
                    <a:pt x="160417" y="7366"/>
                  </a:lnTo>
                  <a:close/>
                </a:path>
                <a:path w="242569" h="77469" extrusionOk="0">
                  <a:moveTo>
                    <a:pt x="241934" y="0"/>
                  </a:moveTo>
                  <a:lnTo>
                    <a:pt x="234441" y="0"/>
                  </a:lnTo>
                  <a:lnTo>
                    <a:pt x="176403" y="76962"/>
                  </a:lnTo>
                  <a:lnTo>
                    <a:pt x="184150" y="76962"/>
                  </a:lnTo>
                  <a:lnTo>
                    <a:pt x="241934" y="0"/>
                  </a:lnTo>
                  <a:close/>
                </a:path>
                <a:path w="242569" h="77469" extrusionOk="0">
                  <a:moveTo>
                    <a:pt x="234187" y="38481"/>
                  </a:moveTo>
                  <a:lnTo>
                    <a:pt x="219963" y="38481"/>
                  </a:lnTo>
                  <a:lnTo>
                    <a:pt x="211328" y="48387"/>
                  </a:lnTo>
                  <a:lnTo>
                    <a:pt x="211328" y="65278"/>
                  </a:lnTo>
                  <a:lnTo>
                    <a:pt x="219709" y="75184"/>
                  </a:lnTo>
                  <a:lnTo>
                    <a:pt x="234187" y="75184"/>
                  </a:lnTo>
                  <a:lnTo>
                    <a:pt x="238378" y="70231"/>
                  </a:lnTo>
                  <a:lnTo>
                    <a:pt x="223138" y="70231"/>
                  </a:lnTo>
                  <a:lnTo>
                    <a:pt x="220853" y="66548"/>
                  </a:lnTo>
                  <a:lnTo>
                    <a:pt x="218694" y="62864"/>
                  </a:lnTo>
                  <a:lnTo>
                    <a:pt x="218694" y="50546"/>
                  </a:lnTo>
                  <a:lnTo>
                    <a:pt x="223265" y="43180"/>
                  </a:lnTo>
                  <a:lnTo>
                    <a:pt x="238164" y="43180"/>
                  </a:lnTo>
                  <a:lnTo>
                    <a:pt x="234187" y="38481"/>
                  </a:lnTo>
                  <a:close/>
                </a:path>
                <a:path w="242569" h="77469" extrusionOk="0">
                  <a:moveTo>
                    <a:pt x="238164" y="43180"/>
                  </a:moveTo>
                  <a:lnTo>
                    <a:pt x="230885" y="43180"/>
                  </a:lnTo>
                  <a:lnTo>
                    <a:pt x="235203" y="50546"/>
                  </a:lnTo>
                  <a:lnTo>
                    <a:pt x="235203" y="70231"/>
                  </a:lnTo>
                  <a:lnTo>
                    <a:pt x="238378" y="70231"/>
                  </a:lnTo>
                  <a:lnTo>
                    <a:pt x="242569" y="65278"/>
                  </a:lnTo>
                  <a:lnTo>
                    <a:pt x="242569" y="48387"/>
                  </a:lnTo>
                  <a:lnTo>
                    <a:pt x="238164" y="43180"/>
                  </a:lnTo>
                  <a:close/>
                </a:path>
                <a:path w="242569" h="77469" extrusionOk="0">
                  <a:moveTo>
                    <a:pt x="198628" y="1778"/>
                  </a:moveTo>
                  <a:lnTo>
                    <a:pt x="184403" y="1778"/>
                  </a:lnTo>
                  <a:lnTo>
                    <a:pt x="180085" y="6731"/>
                  </a:lnTo>
                  <a:lnTo>
                    <a:pt x="175894" y="11684"/>
                  </a:lnTo>
                  <a:lnTo>
                    <a:pt x="175894" y="28321"/>
                  </a:lnTo>
                  <a:lnTo>
                    <a:pt x="180187" y="33528"/>
                  </a:lnTo>
                  <a:lnTo>
                    <a:pt x="184150" y="38481"/>
                  </a:lnTo>
                  <a:lnTo>
                    <a:pt x="198628" y="38481"/>
                  </a:lnTo>
                  <a:lnTo>
                    <a:pt x="202818" y="33528"/>
                  </a:lnTo>
                  <a:lnTo>
                    <a:pt x="187706" y="33528"/>
                  </a:lnTo>
                  <a:lnTo>
                    <a:pt x="185419" y="29845"/>
                  </a:lnTo>
                  <a:lnTo>
                    <a:pt x="183260" y="26162"/>
                  </a:lnTo>
                  <a:lnTo>
                    <a:pt x="183260" y="13843"/>
                  </a:lnTo>
                  <a:lnTo>
                    <a:pt x="185419" y="10160"/>
                  </a:lnTo>
                  <a:lnTo>
                    <a:pt x="187706" y="6476"/>
                  </a:lnTo>
                  <a:lnTo>
                    <a:pt x="202604" y="6476"/>
                  </a:lnTo>
                  <a:lnTo>
                    <a:pt x="198628" y="1778"/>
                  </a:lnTo>
                  <a:close/>
                </a:path>
                <a:path w="242569" h="77469" extrusionOk="0">
                  <a:moveTo>
                    <a:pt x="202604" y="6476"/>
                  </a:moveTo>
                  <a:lnTo>
                    <a:pt x="195325" y="6476"/>
                  </a:lnTo>
                  <a:lnTo>
                    <a:pt x="199644" y="13843"/>
                  </a:lnTo>
                  <a:lnTo>
                    <a:pt x="199644" y="33528"/>
                  </a:lnTo>
                  <a:lnTo>
                    <a:pt x="202818" y="33528"/>
                  </a:lnTo>
                  <a:lnTo>
                    <a:pt x="207009" y="28575"/>
                  </a:lnTo>
                  <a:lnTo>
                    <a:pt x="207009" y="11684"/>
                  </a:lnTo>
                  <a:lnTo>
                    <a:pt x="202604" y="647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50"/>
            <p:cNvSpPr/>
            <p:nvPr/>
          </p:nvSpPr>
          <p:spPr>
            <a:xfrm>
              <a:off x="1155700" y="5143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50"/>
            <p:cNvSpPr/>
            <p:nvPr/>
          </p:nvSpPr>
          <p:spPr>
            <a:xfrm>
              <a:off x="1155700" y="4762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50"/>
            <p:cNvSpPr/>
            <p:nvPr/>
          </p:nvSpPr>
          <p:spPr>
            <a:xfrm>
              <a:off x="1155700" y="4381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0"/>
            <p:cNvSpPr/>
            <p:nvPr/>
          </p:nvSpPr>
          <p:spPr>
            <a:xfrm>
              <a:off x="1155700" y="4000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0"/>
            <p:cNvSpPr/>
            <p:nvPr/>
          </p:nvSpPr>
          <p:spPr>
            <a:xfrm>
              <a:off x="1155700" y="3619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50"/>
            <p:cNvSpPr/>
            <p:nvPr/>
          </p:nvSpPr>
          <p:spPr>
            <a:xfrm>
              <a:off x="1155700" y="3238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50"/>
            <p:cNvSpPr/>
            <p:nvPr/>
          </p:nvSpPr>
          <p:spPr>
            <a:xfrm>
              <a:off x="1155700" y="2857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50"/>
            <p:cNvSpPr/>
            <p:nvPr/>
          </p:nvSpPr>
          <p:spPr>
            <a:xfrm>
              <a:off x="1155700" y="2476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50"/>
            <p:cNvSpPr/>
            <p:nvPr/>
          </p:nvSpPr>
          <p:spPr>
            <a:xfrm>
              <a:off x="1155700" y="2095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50"/>
            <p:cNvSpPr/>
            <p:nvPr/>
          </p:nvSpPr>
          <p:spPr>
            <a:xfrm>
              <a:off x="1155700" y="1714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50"/>
            <p:cNvSpPr/>
            <p:nvPr/>
          </p:nvSpPr>
          <p:spPr>
            <a:xfrm>
              <a:off x="1155700" y="1333500"/>
              <a:ext cx="50800" cy="0"/>
            </a:xfrm>
            <a:custGeom>
              <a:avLst/>
              <a:gdLst/>
              <a:ahLst/>
              <a:cxnLst/>
              <a:rect l="l" t="t" r="r" b="b"/>
              <a:pathLst>
                <a:path w="50800" h="120000" extrusionOk="0">
                  <a:moveTo>
                    <a:pt x="0" y="0"/>
                  </a:moveTo>
                  <a:lnTo>
                    <a:pt x="50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50"/>
            <p:cNvSpPr/>
            <p:nvPr/>
          </p:nvSpPr>
          <p:spPr>
            <a:xfrm>
              <a:off x="1206500" y="2133600"/>
              <a:ext cx="7899400" cy="0"/>
            </a:xfrm>
            <a:custGeom>
              <a:avLst/>
              <a:gdLst/>
              <a:ahLst/>
              <a:cxnLst/>
              <a:rect l="l" t="t" r="r" b="b"/>
              <a:pathLst>
                <a:path w="7899400" h="120000" extrusionOk="0">
                  <a:moveTo>
                    <a:pt x="0" y="0"/>
                  </a:moveTo>
                  <a:lnTo>
                    <a:pt x="78994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50"/>
            <p:cNvSpPr/>
            <p:nvPr/>
          </p:nvSpPr>
          <p:spPr>
            <a:xfrm>
              <a:off x="1207516" y="545465"/>
              <a:ext cx="7680000" cy="150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50"/>
            <p:cNvSpPr/>
            <p:nvPr/>
          </p:nvSpPr>
          <p:spPr>
            <a:xfrm>
              <a:off x="4970907" y="5494782"/>
              <a:ext cx="293370" cy="90170"/>
            </a:xfrm>
            <a:custGeom>
              <a:avLst/>
              <a:gdLst/>
              <a:ahLst/>
              <a:cxnLst/>
              <a:rect l="l" t="t" r="r" b="b"/>
              <a:pathLst>
                <a:path w="293370" h="90170" extrusionOk="0">
                  <a:moveTo>
                    <a:pt x="44068" y="3302"/>
                  </a:moveTo>
                  <a:lnTo>
                    <a:pt x="4768" y="21464"/>
                  </a:lnTo>
                  <a:lnTo>
                    <a:pt x="0" y="46736"/>
                  </a:lnTo>
                  <a:lnTo>
                    <a:pt x="176" y="58735"/>
                  </a:lnTo>
                  <a:lnTo>
                    <a:pt x="31055" y="89864"/>
                  </a:lnTo>
                  <a:lnTo>
                    <a:pt x="43052" y="90043"/>
                  </a:lnTo>
                  <a:lnTo>
                    <a:pt x="52857" y="89959"/>
                  </a:lnTo>
                  <a:lnTo>
                    <a:pt x="59102" y="89376"/>
                  </a:lnTo>
                  <a:lnTo>
                    <a:pt x="64466" y="87792"/>
                  </a:lnTo>
                  <a:lnTo>
                    <a:pt x="71627" y="84709"/>
                  </a:lnTo>
                  <a:lnTo>
                    <a:pt x="71627" y="78105"/>
                  </a:lnTo>
                  <a:lnTo>
                    <a:pt x="33527" y="78105"/>
                  </a:lnTo>
                  <a:lnTo>
                    <a:pt x="18160" y="61468"/>
                  </a:lnTo>
                  <a:lnTo>
                    <a:pt x="18160" y="31242"/>
                  </a:lnTo>
                  <a:lnTo>
                    <a:pt x="25400" y="22987"/>
                  </a:lnTo>
                  <a:lnTo>
                    <a:pt x="32512" y="14605"/>
                  </a:lnTo>
                  <a:lnTo>
                    <a:pt x="70738" y="14605"/>
                  </a:lnTo>
                  <a:lnTo>
                    <a:pt x="70738" y="6477"/>
                  </a:lnTo>
                  <a:lnTo>
                    <a:pt x="62892" y="4641"/>
                  </a:lnTo>
                  <a:lnTo>
                    <a:pt x="57499" y="3698"/>
                  </a:lnTo>
                  <a:lnTo>
                    <a:pt x="52058" y="3351"/>
                  </a:lnTo>
                  <a:lnTo>
                    <a:pt x="44068" y="3302"/>
                  </a:lnTo>
                  <a:close/>
                </a:path>
                <a:path w="293370" h="90170" extrusionOk="0">
                  <a:moveTo>
                    <a:pt x="71627" y="72136"/>
                  </a:moveTo>
                  <a:lnTo>
                    <a:pt x="59308" y="78105"/>
                  </a:lnTo>
                  <a:lnTo>
                    <a:pt x="71627" y="78105"/>
                  </a:lnTo>
                  <a:lnTo>
                    <a:pt x="71627" y="72136"/>
                  </a:lnTo>
                  <a:close/>
                </a:path>
                <a:path w="293370" h="90170" extrusionOk="0">
                  <a:moveTo>
                    <a:pt x="70738" y="14605"/>
                  </a:moveTo>
                  <a:lnTo>
                    <a:pt x="32512" y="14605"/>
                  </a:lnTo>
                  <a:lnTo>
                    <a:pt x="51593" y="14688"/>
                  </a:lnTo>
                  <a:lnTo>
                    <a:pt x="56324" y="15271"/>
                  </a:lnTo>
                  <a:lnTo>
                    <a:pt x="61912" y="16855"/>
                  </a:lnTo>
                  <a:lnTo>
                    <a:pt x="70738" y="19939"/>
                  </a:lnTo>
                  <a:lnTo>
                    <a:pt x="70738" y="14605"/>
                  </a:lnTo>
                  <a:close/>
                </a:path>
                <a:path w="293370" h="90170" extrusionOk="0">
                  <a:moveTo>
                    <a:pt x="97789" y="0"/>
                  </a:moveTo>
                  <a:lnTo>
                    <a:pt x="81279" y="0"/>
                  </a:lnTo>
                  <a:lnTo>
                    <a:pt x="81279" y="88011"/>
                  </a:lnTo>
                  <a:lnTo>
                    <a:pt x="97789" y="88011"/>
                  </a:lnTo>
                  <a:lnTo>
                    <a:pt x="97789" y="0"/>
                  </a:lnTo>
                  <a:close/>
                </a:path>
                <a:path w="293370" h="90170" extrusionOk="0">
                  <a:moveTo>
                    <a:pt x="164917" y="35433"/>
                  </a:moveTo>
                  <a:lnTo>
                    <a:pt x="149351" y="35433"/>
                  </a:lnTo>
                  <a:lnTo>
                    <a:pt x="149351" y="50800"/>
                  </a:lnTo>
                  <a:lnTo>
                    <a:pt x="129920" y="50800"/>
                  </a:lnTo>
                  <a:lnTo>
                    <a:pt x="113664" y="61722"/>
                  </a:lnTo>
                  <a:lnTo>
                    <a:pt x="113664" y="79756"/>
                  </a:lnTo>
                  <a:lnTo>
                    <a:pt x="123825" y="89408"/>
                  </a:lnTo>
                  <a:lnTo>
                    <a:pt x="141223" y="89408"/>
                  </a:lnTo>
                  <a:lnTo>
                    <a:pt x="149351" y="81534"/>
                  </a:lnTo>
                  <a:lnTo>
                    <a:pt x="172335" y="81534"/>
                  </a:lnTo>
                  <a:lnTo>
                    <a:pt x="172227" y="78867"/>
                  </a:lnTo>
                  <a:lnTo>
                    <a:pt x="165226" y="78867"/>
                  </a:lnTo>
                  <a:lnTo>
                    <a:pt x="165226" y="78105"/>
                  </a:lnTo>
                  <a:lnTo>
                    <a:pt x="134112" y="78105"/>
                  </a:lnTo>
                  <a:lnTo>
                    <a:pt x="129539" y="73533"/>
                  </a:lnTo>
                  <a:lnTo>
                    <a:pt x="129539" y="60071"/>
                  </a:lnTo>
                  <a:lnTo>
                    <a:pt x="165226" y="60071"/>
                  </a:lnTo>
                  <a:lnTo>
                    <a:pt x="165106" y="41021"/>
                  </a:lnTo>
                  <a:lnTo>
                    <a:pt x="164917" y="35433"/>
                  </a:lnTo>
                  <a:close/>
                </a:path>
                <a:path w="293370" h="90170" extrusionOk="0">
                  <a:moveTo>
                    <a:pt x="172335" y="81534"/>
                  </a:moveTo>
                  <a:lnTo>
                    <a:pt x="150113" y="81534"/>
                  </a:lnTo>
                  <a:lnTo>
                    <a:pt x="153162" y="89408"/>
                  </a:lnTo>
                  <a:lnTo>
                    <a:pt x="167258" y="89408"/>
                  </a:lnTo>
                  <a:lnTo>
                    <a:pt x="172592" y="87884"/>
                  </a:lnTo>
                  <a:lnTo>
                    <a:pt x="172335" y="81534"/>
                  </a:lnTo>
                  <a:close/>
                </a:path>
                <a:path w="293370" h="90170" extrusionOk="0">
                  <a:moveTo>
                    <a:pt x="172212" y="78486"/>
                  </a:moveTo>
                  <a:lnTo>
                    <a:pt x="170814" y="78867"/>
                  </a:lnTo>
                  <a:lnTo>
                    <a:pt x="172227" y="78867"/>
                  </a:lnTo>
                  <a:lnTo>
                    <a:pt x="172212" y="78486"/>
                  </a:lnTo>
                  <a:close/>
                </a:path>
                <a:path w="293370" h="90170" extrusionOk="0">
                  <a:moveTo>
                    <a:pt x="165226" y="60071"/>
                  </a:moveTo>
                  <a:lnTo>
                    <a:pt x="149351" y="60071"/>
                  </a:lnTo>
                  <a:lnTo>
                    <a:pt x="149351" y="72517"/>
                  </a:lnTo>
                  <a:lnTo>
                    <a:pt x="143382" y="78105"/>
                  </a:lnTo>
                  <a:lnTo>
                    <a:pt x="165226" y="78105"/>
                  </a:lnTo>
                  <a:lnTo>
                    <a:pt x="165226" y="60071"/>
                  </a:lnTo>
                  <a:close/>
                </a:path>
                <a:path w="293370" h="90170" extrusionOk="0">
                  <a:moveTo>
                    <a:pt x="141223" y="25400"/>
                  </a:moveTo>
                  <a:lnTo>
                    <a:pt x="130301" y="25400"/>
                  </a:lnTo>
                  <a:lnTo>
                    <a:pt x="118998" y="29718"/>
                  </a:lnTo>
                  <a:lnTo>
                    <a:pt x="118998" y="41021"/>
                  </a:lnTo>
                  <a:lnTo>
                    <a:pt x="128904" y="35433"/>
                  </a:lnTo>
                  <a:lnTo>
                    <a:pt x="164917" y="35433"/>
                  </a:lnTo>
                  <a:lnTo>
                    <a:pt x="164851" y="33490"/>
                  </a:lnTo>
                  <a:lnTo>
                    <a:pt x="162226" y="27797"/>
                  </a:lnTo>
                  <a:lnTo>
                    <a:pt x="155100" y="25699"/>
                  </a:lnTo>
                  <a:lnTo>
                    <a:pt x="141223" y="25400"/>
                  </a:lnTo>
                  <a:close/>
                </a:path>
                <a:path w="293370" h="90170" extrusionOk="0">
                  <a:moveTo>
                    <a:pt x="181355" y="73914"/>
                  </a:moveTo>
                  <a:lnTo>
                    <a:pt x="181355" y="86106"/>
                  </a:lnTo>
                  <a:lnTo>
                    <a:pt x="192658" y="89408"/>
                  </a:lnTo>
                  <a:lnTo>
                    <a:pt x="215010" y="89408"/>
                  </a:lnTo>
                  <a:lnTo>
                    <a:pt x="228971" y="79121"/>
                  </a:lnTo>
                  <a:lnTo>
                    <a:pt x="193675" y="79121"/>
                  </a:lnTo>
                  <a:lnTo>
                    <a:pt x="181355" y="73914"/>
                  </a:lnTo>
                  <a:close/>
                </a:path>
                <a:path w="293370" h="90170" extrusionOk="0">
                  <a:moveTo>
                    <a:pt x="214248" y="25400"/>
                  </a:moveTo>
                  <a:lnTo>
                    <a:pt x="194817" y="25400"/>
                  </a:lnTo>
                  <a:lnTo>
                    <a:pt x="188213" y="30226"/>
                  </a:lnTo>
                  <a:lnTo>
                    <a:pt x="181482" y="35052"/>
                  </a:lnTo>
                  <a:lnTo>
                    <a:pt x="181482" y="49911"/>
                  </a:lnTo>
                  <a:lnTo>
                    <a:pt x="185546" y="54229"/>
                  </a:lnTo>
                  <a:lnTo>
                    <a:pt x="189483" y="58547"/>
                  </a:lnTo>
                  <a:lnTo>
                    <a:pt x="198627" y="62103"/>
                  </a:lnTo>
                  <a:lnTo>
                    <a:pt x="212470" y="67818"/>
                  </a:lnTo>
                  <a:lnTo>
                    <a:pt x="212470" y="79121"/>
                  </a:lnTo>
                  <a:lnTo>
                    <a:pt x="228971" y="79121"/>
                  </a:lnTo>
                  <a:lnTo>
                    <a:pt x="229488" y="78740"/>
                  </a:lnTo>
                  <a:lnTo>
                    <a:pt x="229488" y="63500"/>
                  </a:lnTo>
                  <a:lnTo>
                    <a:pt x="225297" y="59309"/>
                  </a:lnTo>
                  <a:lnTo>
                    <a:pt x="220979" y="55118"/>
                  </a:lnTo>
                  <a:lnTo>
                    <a:pt x="210312" y="50927"/>
                  </a:lnTo>
                  <a:lnTo>
                    <a:pt x="197738" y="46228"/>
                  </a:lnTo>
                  <a:lnTo>
                    <a:pt x="197738" y="35687"/>
                  </a:lnTo>
                  <a:lnTo>
                    <a:pt x="224535" y="35687"/>
                  </a:lnTo>
                  <a:lnTo>
                    <a:pt x="224535" y="27559"/>
                  </a:lnTo>
                  <a:lnTo>
                    <a:pt x="214248" y="25400"/>
                  </a:lnTo>
                  <a:close/>
                </a:path>
                <a:path w="293370" h="90170" extrusionOk="0">
                  <a:moveTo>
                    <a:pt x="224535" y="35687"/>
                  </a:moveTo>
                  <a:lnTo>
                    <a:pt x="214629" y="35687"/>
                  </a:lnTo>
                  <a:lnTo>
                    <a:pt x="224535" y="39243"/>
                  </a:lnTo>
                  <a:lnTo>
                    <a:pt x="224535" y="35687"/>
                  </a:lnTo>
                  <a:close/>
                </a:path>
                <a:path w="293370" h="90170" extrusionOk="0">
                  <a:moveTo>
                    <a:pt x="244855" y="73914"/>
                  </a:moveTo>
                  <a:lnTo>
                    <a:pt x="244855" y="86106"/>
                  </a:lnTo>
                  <a:lnTo>
                    <a:pt x="256158" y="89408"/>
                  </a:lnTo>
                  <a:lnTo>
                    <a:pt x="278510" y="89408"/>
                  </a:lnTo>
                  <a:lnTo>
                    <a:pt x="292471" y="79121"/>
                  </a:lnTo>
                  <a:lnTo>
                    <a:pt x="257175" y="79121"/>
                  </a:lnTo>
                  <a:lnTo>
                    <a:pt x="244855" y="73914"/>
                  </a:lnTo>
                  <a:close/>
                </a:path>
                <a:path w="293370" h="90170" extrusionOk="0">
                  <a:moveTo>
                    <a:pt x="277748" y="25400"/>
                  </a:moveTo>
                  <a:lnTo>
                    <a:pt x="258317" y="25400"/>
                  </a:lnTo>
                  <a:lnTo>
                    <a:pt x="251713" y="30226"/>
                  </a:lnTo>
                  <a:lnTo>
                    <a:pt x="244982" y="35052"/>
                  </a:lnTo>
                  <a:lnTo>
                    <a:pt x="244982" y="49911"/>
                  </a:lnTo>
                  <a:lnTo>
                    <a:pt x="249046" y="54229"/>
                  </a:lnTo>
                  <a:lnTo>
                    <a:pt x="252983" y="58547"/>
                  </a:lnTo>
                  <a:lnTo>
                    <a:pt x="262127" y="62103"/>
                  </a:lnTo>
                  <a:lnTo>
                    <a:pt x="275970" y="67818"/>
                  </a:lnTo>
                  <a:lnTo>
                    <a:pt x="275970" y="79121"/>
                  </a:lnTo>
                  <a:lnTo>
                    <a:pt x="292471" y="79121"/>
                  </a:lnTo>
                  <a:lnTo>
                    <a:pt x="292988" y="78740"/>
                  </a:lnTo>
                  <a:lnTo>
                    <a:pt x="292988" y="63500"/>
                  </a:lnTo>
                  <a:lnTo>
                    <a:pt x="288797" y="59309"/>
                  </a:lnTo>
                  <a:lnTo>
                    <a:pt x="284479" y="55118"/>
                  </a:lnTo>
                  <a:lnTo>
                    <a:pt x="273812" y="50927"/>
                  </a:lnTo>
                  <a:lnTo>
                    <a:pt x="261238" y="46228"/>
                  </a:lnTo>
                  <a:lnTo>
                    <a:pt x="261238" y="35687"/>
                  </a:lnTo>
                  <a:lnTo>
                    <a:pt x="288035" y="35687"/>
                  </a:lnTo>
                  <a:lnTo>
                    <a:pt x="288035" y="27559"/>
                  </a:lnTo>
                  <a:lnTo>
                    <a:pt x="277748" y="25400"/>
                  </a:lnTo>
                  <a:close/>
                </a:path>
                <a:path w="293370" h="90170" extrusionOk="0">
                  <a:moveTo>
                    <a:pt x="288035" y="35687"/>
                  </a:moveTo>
                  <a:lnTo>
                    <a:pt x="278129" y="35687"/>
                  </a:lnTo>
                  <a:lnTo>
                    <a:pt x="288035" y="39243"/>
                  </a:lnTo>
                  <a:lnTo>
                    <a:pt x="288035" y="356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50"/>
            <p:cNvSpPr/>
            <p:nvPr/>
          </p:nvSpPr>
          <p:spPr>
            <a:xfrm>
              <a:off x="632968" y="2224913"/>
              <a:ext cx="112800" cy="19770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50"/>
            <p:cNvSpPr/>
            <p:nvPr/>
          </p:nvSpPr>
          <p:spPr>
            <a:xfrm>
              <a:off x="4067936" y="1052067"/>
              <a:ext cx="1952100" cy="1128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0"/>
            <p:cNvSpPr/>
            <p:nvPr/>
          </p:nvSpPr>
          <p:spPr>
            <a:xfrm>
              <a:off x="1574800" y="5765800"/>
              <a:ext cx="88900" cy="88900"/>
            </a:xfrm>
            <a:custGeom>
              <a:avLst/>
              <a:gdLst/>
              <a:ahLst/>
              <a:cxnLst/>
              <a:rect l="l" t="t" r="r" b="b"/>
              <a:pathLst>
                <a:path w="88900" h="88900" extrusionOk="0">
                  <a:moveTo>
                    <a:pt x="0" y="0"/>
                  </a:moveTo>
                  <a:lnTo>
                    <a:pt x="88900" y="0"/>
                  </a:lnTo>
                  <a:lnTo>
                    <a:pt x="88900" y="88900"/>
                  </a:lnTo>
                  <a:lnTo>
                    <a:pt x="0" y="88900"/>
                  </a:lnTo>
                  <a:lnTo>
                    <a:pt x="0" y="0"/>
                  </a:lnTo>
                  <a:close/>
                </a:path>
              </a:pathLst>
            </a:custGeom>
            <a:solidFill>
              <a:srgbClr val="960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0"/>
            <p:cNvSpPr/>
            <p:nvPr/>
          </p:nvSpPr>
          <p:spPr>
            <a:xfrm>
              <a:off x="1574800" y="5765800"/>
              <a:ext cx="88900" cy="88900"/>
            </a:xfrm>
            <a:custGeom>
              <a:avLst/>
              <a:gdLst/>
              <a:ahLst/>
              <a:cxnLst/>
              <a:rect l="l" t="t" r="r" b="b"/>
              <a:pathLst>
                <a:path w="88900" h="88900" extrusionOk="0">
                  <a:moveTo>
                    <a:pt x="0" y="0"/>
                  </a:moveTo>
                  <a:lnTo>
                    <a:pt x="88900" y="0"/>
                  </a:lnTo>
                  <a:lnTo>
                    <a:pt x="88900" y="88900"/>
                  </a:lnTo>
                  <a:lnTo>
                    <a:pt x="0" y="88900"/>
                  </a:lnTo>
                  <a:lnTo>
                    <a:pt x="0" y="0"/>
                  </a:lnTo>
                  <a:close/>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50"/>
            <p:cNvSpPr/>
            <p:nvPr/>
          </p:nvSpPr>
          <p:spPr>
            <a:xfrm>
              <a:off x="1728216" y="5773292"/>
              <a:ext cx="836294" cy="89535"/>
            </a:xfrm>
            <a:custGeom>
              <a:avLst/>
              <a:gdLst/>
              <a:ahLst/>
              <a:cxnLst/>
              <a:rect l="l" t="t" r="r" b="b"/>
              <a:pathLst>
                <a:path w="836294" h="89535" extrusionOk="0">
                  <a:moveTo>
                    <a:pt x="44195" y="5460"/>
                  </a:moveTo>
                  <a:lnTo>
                    <a:pt x="32765" y="5460"/>
                  </a:lnTo>
                  <a:lnTo>
                    <a:pt x="0" y="88010"/>
                  </a:lnTo>
                  <a:lnTo>
                    <a:pt x="10921" y="88010"/>
                  </a:lnTo>
                  <a:lnTo>
                    <a:pt x="19811" y="65277"/>
                  </a:lnTo>
                  <a:lnTo>
                    <a:pt x="67662" y="65277"/>
                  </a:lnTo>
                  <a:lnTo>
                    <a:pt x="64224" y="56514"/>
                  </a:lnTo>
                  <a:lnTo>
                    <a:pt x="23367" y="56514"/>
                  </a:lnTo>
                  <a:lnTo>
                    <a:pt x="37464" y="20827"/>
                  </a:lnTo>
                  <a:lnTo>
                    <a:pt x="50224" y="20827"/>
                  </a:lnTo>
                  <a:lnTo>
                    <a:pt x="44195" y="5460"/>
                  </a:lnTo>
                  <a:close/>
                </a:path>
                <a:path w="836294" h="89535" extrusionOk="0">
                  <a:moveTo>
                    <a:pt x="67662" y="65277"/>
                  </a:moveTo>
                  <a:lnTo>
                    <a:pt x="54990" y="65277"/>
                  </a:lnTo>
                  <a:lnTo>
                    <a:pt x="63881" y="88010"/>
                  </a:lnTo>
                  <a:lnTo>
                    <a:pt x="76581" y="88010"/>
                  </a:lnTo>
                  <a:lnTo>
                    <a:pt x="67662" y="65277"/>
                  </a:lnTo>
                  <a:close/>
                </a:path>
                <a:path w="836294" h="89535" extrusionOk="0">
                  <a:moveTo>
                    <a:pt x="50224" y="20827"/>
                  </a:moveTo>
                  <a:lnTo>
                    <a:pt x="37464" y="20827"/>
                  </a:lnTo>
                  <a:lnTo>
                    <a:pt x="51561" y="56514"/>
                  </a:lnTo>
                  <a:lnTo>
                    <a:pt x="64224" y="56514"/>
                  </a:lnTo>
                  <a:lnTo>
                    <a:pt x="50224" y="20827"/>
                  </a:lnTo>
                  <a:close/>
                </a:path>
                <a:path w="836294" h="89535" extrusionOk="0">
                  <a:moveTo>
                    <a:pt x="97154" y="0"/>
                  </a:moveTo>
                  <a:lnTo>
                    <a:pt x="86106" y="0"/>
                  </a:lnTo>
                  <a:lnTo>
                    <a:pt x="86106" y="88010"/>
                  </a:lnTo>
                  <a:lnTo>
                    <a:pt x="97154" y="88010"/>
                  </a:lnTo>
                  <a:lnTo>
                    <a:pt x="97154" y="0"/>
                  </a:lnTo>
                  <a:close/>
                </a:path>
                <a:path w="836294" h="89535" extrusionOk="0">
                  <a:moveTo>
                    <a:pt x="135254" y="0"/>
                  </a:moveTo>
                  <a:lnTo>
                    <a:pt x="124206" y="0"/>
                  </a:lnTo>
                  <a:lnTo>
                    <a:pt x="124206" y="88010"/>
                  </a:lnTo>
                  <a:lnTo>
                    <a:pt x="135254" y="88010"/>
                  </a:lnTo>
                  <a:lnTo>
                    <a:pt x="135254" y="0"/>
                  </a:lnTo>
                  <a:close/>
                </a:path>
                <a:path w="836294" h="89535" extrusionOk="0">
                  <a:moveTo>
                    <a:pt x="211962" y="5460"/>
                  </a:moveTo>
                  <a:lnTo>
                    <a:pt x="200025" y="5460"/>
                  </a:lnTo>
                  <a:lnTo>
                    <a:pt x="200025" y="88010"/>
                  </a:lnTo>
                  <a:lnTo>
                    <a:pt x="211962" y="88010"/>
                  </a:lnTo>
                  <a:lnTo>
                    <a:pt x="211962" y="5460"/>
                  </a:lnTo>
                  <a:close/>
                </a:path>
                <a:path w="836294" h="89535" extrusionOk="0">
                  <a:moveTo>
                    <a:pt x="249554" y="27558"/>
                  </a:moveTo>
                  <a:lnTo>
                    <a:pt x="238506" y="27558"/>
                  </a:lnTo>
                  <a:lnTo>
                    <a:pt x="238506" y="88010"/>
                  </a:lnTo>
                  <a:lnTo>
                    <a:pt x="249554" y="88010"/>
                  </a:lnTo>
                  <a:lnTo>
                    <a:pt x="249554" y="48767"/>
                  </a:lnTo>
                  <a:lnTo>
                    <a:pt x="256383" y="38861"/>
                  </a:lnTo>
                  <a:lnTo>
                    <a:pt x="249554" y="38861"/>
                  </a:lnTo>
                  <a:lnTo>
                    <a:pt x="249554" y="27558"/>
                  </a:lnTo>
                  <a:close/>
                </a:path>
                <a:path w="836294" h="89535" extrusionOk="0">
                  <a:moveTo>
                    <a:pt x="287801" y="35686"/>
                  </a:moveTo>
                  <a:lnTo>
                    <a:pt x="273176" y="35686"/>
                  </a:lnTo>
                  <a:lnTo>
                    <a:pt x="275208" y="38480"/>
                  </a:lnTo>
                  <a:lnTo>
                    <a:pt x="277240" y="41401"/>
                  </a:lnTo>
                  <a:lnTo>
                    <a:pt x="277240" y="88010"/>
                  </a:lnTo>
                  <a:lnTo>
                    <a:pt x="288163" y="88010"/>
                  </a:lnTo>
                  <a:lnTo>
                    <a:pt x="288163" y="36067"/>
                  </a:lnTo>
                  <a:lnTo>
                    <a:pt x="287801" y="35686"/>
                  </a:lnTo>
                  <a:close/>
                </a:path>
                <a:path w="836294" h="89535" extrusionOk="0">
                  <a:moveTo>
                    <a:pt x="278764" y="26161"/>
                  </a:moveTo>
                  <a:lnTo>
                    <a:pt x="258317" y="26161"/>
                  </a:lnTo>
                  <a:lnTo>
                    <a:pt x="249554" y="38861"/>
                  </a:lnTo>
                  <a:lnTo>
                    <a:pt x="256383" y="38861"/>
                  </a:lnTo>
                  <a:lnTo>
                    <a:pt x="258571" y="35686"/>
                  </a:lnTo>
                  <a:lnTo>
                    <a:pt x="287801" y="35686"/>
                  </a:lnTo>
                  <a:lnTo>
                    <a:pt x="278764" y="26161"/>
                  </a:lnTo>
                  <a:close/>
                </a:path>
                <a:path w="836294" h="89535" extrusionOk="0">
                  <a:moveTo>
                    <a:pt x="312546" y="75691"/>
                  </a:moveTo>
                  <a:lnTo>
                    <a:pt x="312546" y="85851"/>
                  </a:lnTo>
                  <a:lnTo>
                    <a:pt x="323214" y="89407"/>
                  </a:lnTo>
                  <a:lnTo>
                    <a:pt x="340740" y="89407"/>
                  </a:lnTo>
                  <a:lnTo>
                    <a:pt x="346963" y="84327"/>
                  </a:lnTo>
                  <a:lnTo>
                    <a:pt x="350758" y="81152"/>
                  </a:lnTo>
                  <a:lnTo>
                    <a:pt x="323214" y="81152"/>
                  </a:lnTo>
                  <a:lnTo>
                    <a:pt x="312546" y="75691"/>
                  </a:lnTo>
                  <a:close/>
                </a:path>
                <a:path w="836294" h="89535" extrusionOk="0">
                  <a:moveTo>
                    <a:pt x="338963" y="26161"/>
                  </a:moveTo>
                  <a:lnTo>
                    <a:pt x="323976" y="26161"/>
                  </a:lnTo>
                  <a:lnTo>
                    <a:pt x="318515" y="30733"/>
                  </a:lnTo>
                  <a:lnTo>
                    <a:pt x="312927" y="35305"/>
                  </a:lnTo>
                  <a:lnTo>
                    <a:pt x="312927" y="54355"/>
                  </a:lnTo>
                  <a:lnTo>
                    <a:pt x="327151" y="60070"/>
                  </a:lnTo>
                  <a:lnTo>
                    <a:pt x="342264" y="66674"/>
                  </a:lnTo>
                  <a:lnTo>
                    <a:pt x="342264" y="76199"/>
                  </a:lnTo>
                  <a:lnTo>
                    <a:pt x="339216" y="78612"/>
                  </a:lnTo>
                  <a:lnTo>
                    <a:pt x="336169" y="81152"/>
                  </a:lnTo>
                  <a:lnTo>
                    <a:pt x="350758" y="81152"/>
                  </a:lnTo>
                  <a:lnTo>
                    <a:pt x="353186" y="79120"/>
                  </a:lnTo>
                  <a:lnTo>
                    <a:pt x="353186" y="64896"/>
                  </a:lnTo>
                  <a:lnTo>
                    <a:pt x="345820" y="56514"/>
                  </a:lnTo>
                  <a:lnTo>
                    <a:pt x="336931" y="52704"/>
                  </a:lnTo>
                  <a:lnTo>
                    <a:pt x="331596" y="50291"/>
                  </a:lnTo>
                  <a:lnTo>
                    <a:pt x="323469" y="46989"/>
                  </a:lnTo>
                  <a:lnTo>
                    <a:pt x="323469" y="34289"/>
                  </a:lnTo>
                  <a:lnTo>
                    <a:pt x="348614" y="34289"/>
                  </a:lnTo>
                  <a:lnTo>
                    <a:pt x="348614" y="27939"/>
                  </a:lnTo>
                  <a:lnTo>
                    <a:pt x="338963" y="26161"/>
                  </a:lnTo>
                  <a:close/>
                </a:path>
                <a:path w="836294" h="89535" extrusionOk="0">
                  <a:moveTo>
                    <a:pt x="348614" y="34289"/>
                  </a:moveTo>
                  <a:lnTo>
                    <a:pt x="339470" y="34289"/>
                  </a:lnTo>
                  <a:lnTo>
                    <a:pt x="348614" y="37083"/>
                  </a:lnTo>
                  <a:lnTo>
                    <a:pt x="348614" y="34289"/>
                  </a:lnTo>
                  <a:close/>
                </a:path>
                <a:path w="836294" h="89535" extrusionOk="0">
                  <a:moveTo>
                    <a:pt x="389763" y="35686"/>
                  </a:moveTo>
                  <a:lnTo>
                    <a:pt x="378840" y="35686"/>
                  </a:lnTo>
                  <a:lnTo>
                    <a:pt x="378840" y="79882"/>
                  </a:lnTo>
                  <a:lnTo>
                    <a:pt x="383413" y="84708"/>
                  </a:lnTo>
                  <a:lnTo>
                    <a:pt x="388111" y="89407"/>
                  </a:lnTo>
                  <a:lnTo>
                    <a:pt x="400176" y="89407"/>
                  </a:lnTo>
                  <a:lnTo>
                    <a:pt x="405383" y="88010"/>
                  </a:lnTo>
                  <a:lnTo>
                    <a:pt x="405383" y="81152"/>
                  </a:lnTo>
                  <a:lnTo>
                    <a:pt x="389763" y="81152"/>
                  </a:lnTo>
                  <a:lnTo>
                    <a:pt x="389763" y="35686"/>
                  </a:lnTo>
                  <a:close/>
                </a:path>
                <a:path w="836294" h="89535" extrusionOk="0">
                  <a:moveTo>
                    <a:pt x="405383" y="80517"/>
                  </a:moveTo>
                  <a:lnTo>
                    <a:pt x="402208" y="81152"/>
                  </a:lnTo>
                  <a:lnTo>
                    <a:pt x="405383" y="81152"/>
                  </a:lnTo>
                  <a:lnTo>
                    <a:pt x="405383" y="80517"/>
                  </a:lnTo>
                  <a:close/>
                </a:path>
                <a:path w="836294" h="89535" extrusionOk="0">
                  <a:moveTo>
                    <a:pt x="405638" y="27558"/>
                  </a:moveTo>
                  <a:lnTo>
                    <a:pt x="371094" y="27558"/>
                  </a:lnTo>
                  <a:lnTo>
                    <a:pt x="371094" y="35686"/>
                  </a:lnTo>
                  <a:lnTo>
                    <a:pt x="405638" y="35686"/>
                  </a:lnTo>
                  <a:lnTo>
                    <a:pt x="405638" y="27558"/>
                  </a:lnTo>
                  <a:close/>
                </a:path>
                <a:path w="836294" h="89535" extrusionOk="0">
                  <a:moveTo>
                    <a:pt x="389763" y="15366"/>
                  </a:moveTo>
                  <a:lnTo>
                    <a:pt x="378840" y="16382"/>
                  </a:lnTo>
                  <a:lnTo>
                    <a:pt x="378840" y="27558"/>
                  </a:lnTo>
                  <a:lnTo>
                    <a:pt x="389763" y="27558"/>
                  </a:lnTo>
                  <a:lnTo>
                    <a:pt x="389763" y="15366"/>
                  </a:lnTo>
                  <a:close/>
                </a:path>
                <a:path w="836294" h="89535" extrusionOk="0">
                  <a:moveTo>
                    <a:pt x="427354" y="27558"/>
                  </a:moveTo>
                  <a:lnTo>
                    <a:pt x="416306" y="27558"/>
                  </a:lnTo>
                  <a:lnTo>
                    <a:pt x="416306" y="88010"/>
                  </a:lnTo>
                  <a:lnTo>
                    <a:pt x="427354" y="88010"/>
                  </a:lnTo>
                  <a:lnTo>
                    <a:pt x="427354" y="27558"/>
                  </a:lnTo>
                  <a:close/>
                </a:path>
                <a:path w="836294" h="89535" extrusionOk="0">
                  <a:moveTo>
                    <a:pt x="427354" y="5460"/>
                  </a:moveTo>
                  <a:lnTo>
                    <a:pt x="416306" y="5460"/>
                  </a:lnTo>
                  <a:lnTo>
                    <a:pt x="416306" y="16382"/>
                  </a:lnTo>
                  <a:lnTo>
                    <a:pt x="427354" y="16382"/>
                  </a:lnTo>
                  <a:lnTo>
                    <a:pt x="427354" y="5460"/>
                  </a:lnTo>
                  <a:close/>
                </a:path>
                <a:path w="836294" h="89535" extrusionOk="0">
                  <a:moveTo>
                    <a:pt x="465963" y="35686"/>
                  </a:moveTo>
                  <a:lnTo>
                    <a:pt x="455040" y="35686"/>
                  </a:lnTo>
                  <a:lnTo>
                    <a:pt x="455040" y="79882"/>
                  </a:lnTo>
                  <a:lnTo>
                    <a:pt x="459613" y="84708"/>
                  </a:lnTo>
                  <a:lnTo>
                    <a:pt x="464311" y="89407"/>
                  </a:lnTo>
                  <a:lnTo>
                    <a:pt x="476376" y="89407"/>
                  </a:lnTo>
                  <a:lnTo>
                    <a:pt x="481583" y="88010"/>
                  </a:lnTo>
                  <a:lnTo>
                    <a:pt x="481583" y="81152"/>
                  </a:lnTo>
                  <a:lnTo>
                    <a:pt x="465963" y="81152"/>
                  </a:lnTo>
                  <a:lnTo>
                    <a:pt x="465963" y="35686"/>
                  </a:lnTo>
                  <a:close/>
                </a:path>
                <a:path w="836294" h="89535" extrusionOk="0">
                  <a:moveTo>
                    <a:pt x="481583" y="80517"/>
                  </a:moveTo>
                  <a:lnTo>
                    <a:pt x="478408" y="81152"/>
                  </a:lnTo>
                  <a:lnTo>
                    <a:pt x="481583" y="81152"/>
                  </a:lnTo>
                  <a:lnTo>
                    <a:pt x="481583" y="80517"/>
                  </a:lnTo>
                  <a:close/>
                </a:path>
                <a:path w="836294" h="89535" extrusionOk="0">
                  <a:moveTo>
                    <a:pt x="481838" y="27558"/>
                  </a:moveTo>
                  <a:lnTo>
                    <a:pt x="447294" y="27558"/>
                  </a:lnTo>
                  <a:lnTo>
                    <a:pt x="447294" y="35686"/>
                  </a:lnTo>
                  <a:lnTo>
                    <a:pt x="481838" y="35686"/>
                  </a:lnTo>
                  <a:lnTo>
                    <a:pt x="481838" y="27558"/>
                  </a:lnTo>
                  <a:close/>
                </a:path>
                <a:path w="836294" h="89535" extrusionOk="0">
                  <a:moveTo>
                    <a:pt x="465963" y="15366"/>
                  </a:moveTo>
                  <a:lnTo>
                    <a:pt x="455040" y="16382"/>
                  </a:lnTo>
                  <a:lnTo>
                    <a:pt x="455040" y="27558"/>
                  </a:lnTo>
                  <a:lnTo>
                    <a:pt x="465963" y="27558"/>
                  </a:lnTo>
                  <a:lnTo>
                    <a:pt x="465963" y="15366"/>
                  </a:lnTo>
                  <a:close/>
                </a:path>
                <a:path w="836294" h="89535" extrusionOk="0">
                  <a:moveTo>
                    <a:pt x="502792" y="27558"/>
                  </a:moveTo>
                  <a:lnTo>
                    <a:pt x="491870" y="27558"/>
                  </a:lnTo>
                  <a:lnTo>
                    <a:pt x="491870" y="79501"/>
                  </a:lnTo>
                  <a:lnTo>
                    <a:pt x="501269" y="89407"/>
                  </a:lnTo>
                  <a:lnTo>
                    <a:pt x="521715" y="89407"/>
                  </a:lnTo>
                  <a:lnTo>
                    <a:pt x="528192" y="79882"/>
                  </a:lnTo>
                  <a:lnTo>
                    <a:pt x="506729" y="79882"/>
                  </a:lnTo>
                  <a:lnTo>
                    <a:pt x="504825" y="77088"/>
                  </a:lnTo>
                  <a:lnTo>
                    <a:pt x="502792" y="74167"/>
                  </a:lnTo>
                  <a:lnTo>
                    <a:pt x="502792" y="27558"/>
                  </a:lnTo>
                  <a:close/>
                </a:path>
                <a:path w="836294" h="89535" extrusionOk="0">
                  <a:moveTo>
                    <a:pt x="541527" y="76707"/>
                  </a:moveTo>
                  <a:lnTo>
                    <a:pt x="530351" y="76707"/>
                  </a:lnTo>
                  <a:lnTo>
                    <a:pt x="530351" y="88010"/>
                  </a:lnTo>
                  <a:lnTo>
                    <a:pt x="541527" y="88010"/>
                  </a:lnTo>
                  <a:lnTo>
                    <a:pt x="541527" y="76707"/>
                  </a:lnTo>
                  <a:close/>
                </a:path>
                <a:path w="836294" h="89535" extrusionOk="0">
                  <a:moveTo>
                    <a:pt x="541527" y="27558"/>
                  </a:moveTo>
                  <a:lnTo>
                    <a:pt x="530351" y="27558"/>
                  </a:lnTo>
                  <a:lnTo>
                    <a:pt x="530351" y="66801"/>
                  </a:lnTo>
                  <a:lnTo>
                    <a:pt x="521461" y="79882"/>
                  </a:lnTo>
                  <a:lnTo>
                    <a:pt x="528192" y="79882"/>
                  </a:lnTo>
                  <a:lnTo>
                    <a:pt x="530351" y="76707"/>
                  </a:lnTo>
                  <a:lnTo>
                    <a:pt x="541527" y="76707"/>
                  </a:lnTo>
                  <a:lnTo>
                    <a:pt x="541527" y="27558"/>
                  </a:lnTo>
                  <a:close/>
                </a:path>
                <a:path w="836294" h="89535" extrusionOk="0">
                  <a:moveTo>
                    <a:pt x="580263" y="35686"/>
                  </a:moveTo>
                  <a:lnTo>
                    <a:pt x="569340" y="35686"/>
                  </a:lnTo>
                  <a:lnTo>
                    <a:pt x="569340" y="79882"/>
                  </a:lnTo>
                  <a:lnTo>
                    <a:pt x="573913" y="84708"/>
                  </a:lnTo>
                  <a:lnTo>
                    <a:pt x="578611" y="89407"/>
                  </a:lnTo>
                  <a:lnTo>
                    <a:pt x="590676" y="89407"/>
                  </a:lnTo>
                  <a:lnTo>
                    <a:pt x="595883" y="88010"/>
                  </a:lnTo>
                  <a:lnTo>
                    <a:pt x="595883" y="81152"/>
                  </a:lnTo>
                  <a:lnTo>
                    <a:pt x="580263" y="81152"/>
                  </a:lnTo>
                  <a:lnTo>
                    <a:pt x="580263" y="35686"/>
                  </a:lnTo>
                  <a:close/>
                </a:path>
                <a:path w="836294" h="89535" extrusionOk="0">
                  <a:moveTo>
                    <a:pt x="595883" y="80517"/>
                  </a:moveTo>
                  <a:lnTo>
                    <a:pt x="592708" y="81152"/>
                  </a:lnTo>
                  <a:lnTo>
                    <a:pt x="595883" y="81152"/>
                  </a:lnTo>
                  <a:lnTo>
                    <a:pt x="595883" y="80517"/>
                  </a:lnTo>
                  <a:close/>
                </a:path>
                <a:path w="836294" h="89535" extrusionOk="0">
                  <a:moveTo>
                    <a:pt x="596138" y="27558"/>
                  </a:moveTo>
                  <a:lnTo>
                    <a:pt x="561594" y="27558"/>
                  </a:lnTo>
                  <a:lnTo>
                    <a:pt x="561594" y="35686"/>
                  </a:lnTo>
                  <a:lnTo>
                    <a:pt x="596138" y="35686"/>
                  </a:lnTo>
                  <a:lnTo>
                    <a:pt x="596138" y="27558"/>
                  </a:lnTo>
                  <a:close/>
                </a:path>
                <a:path w="836294" h="89535" extrusionOk="0">
                  <a:moveTo>
                    <a:pt x="580263" y="15366"/>
                  </a:moveTo>
                  <a:lnTo>
                    <a:pt x="569340" y="16382"/>
                  </a:lnTo>
                  <a:lnTo>
                    <a:pt x="569340" y="27558"/>
                  </a:lnTo>
                  <a:lnTo>
                    <a:pt x="580263" y="27558"/>
                  </a:lnTo>
                  <a:lnTo>
                    <a:pt x="580263" y="15366"/>
                  </a:lnTo>
                  <a:close/>
                </a:path>
                <a:path w="836294" h="89535" extrusionOk="0">
                  <a:moveTo>
                    <a:pt x="617854" y="27558"/>
                  </a:moveTo>
                  <a:lnTo>
                    <a:pt x="606806" y="27558"/>
                  </a:lnTo>
                  <a:lnTo>
                    <a:pt x="606806" y="88010"/>
                  </a:lnTo>
                  <a:lnTo>
                    <a:pt x="617854" y="88010"/>
                  </a:lnTo>
                  <a:lnTo>
                    <a:pt x="617854" y="27558"/>
                  </a:lnTo>
                  <a:close/>
                </a:path>
                <a:path w="836294" h="89535" extrusionOk="0">
                  <a:moveTo>
                    <a:pt x="617854" y="5460"/>
                  </a:moveTo>
                  <a:lnTo>
                    <a:pt x="606806" y="5460"/>
                  </a:lnTo>
                  <a:lnTo>
                    <a:pt x="606806" y="16382"/>
                  </a:lnTo>
                  <a:lnTo>
                    <a:pt x="617854" y="16382"/>
                  </a:lnTo>
                  <a:lnTo>
                    <a:pt x="617854" y="5460"/>
                  </a:lnTo>
                  <a:close/>
                </a:path>
                <a:path w="836294" h="89535" extrusionOk="0">
                  <a:moveTo>
                    <a:pt x="682370" y="26161"/>
                  </a:moveTo>
                  <a:lnTo>
                    <a:pt x="655827" y="26161"/>
                  </a:lnTo>
                  <a:lnTo>
                    <a:pt x="640079" y="43179"/>
                  </a:lnTo>
                  <a:lnTo>
                    <a:pt x="640079" y="72135"/>
                  </a:lnTo>
                  <a:lnTo>
                    <a:pt x="655573" y="89407"/>
                  </a:lnTo>
                  <a:lnTo>
                    <a:pt x="682370" y="89407"/>
                  </a:lnTo>
                  <a:lnTo>
                    <a:pt x="690125" y="81152"/>
                  </a:lnTo>
                  <a:lnTo>
                    <a:pt x="668908" y="81152"/>
                  </a:lnTo>
                  <a:lnTo>
                    <a:pt x="659070" y="80785"/>
                  </a:lnTo>
                  <a:lnTo>
                    <a:pt x="654018" y="78216"/>
                  </a:lnTo>
                  <a:lnTo>
                    <a:pt x="652156" y="71241"/>
                  </a:lnTo>
                  <a:lnTo>
                    <a:pt x="651890" y="57657"/>
                  </a:lnTo>
                  <a:lnTo>
                    <a:pt x="652160" y="44148"/>
                  </a:lnTo>
                  <a:lnTo>
                    <a:pt x="654050" y="37210"/>
                  </a:lnTo>
                  <a:lnTo>
                    <a:pt x="659177" y="34655"/>
                  </a:lnTo>
                  <a:lnTo>
                    <a:pt x="669163" y="34289"/>
                  </a:lnTo>
                  <a:lnTo>
                    <a:pt x="689892" y="34289"/>
                  </a:lnTo>
                  <a:lnTo>
                    <a:pt x="682370" y="26161"/>
                  </a:lnTo>
                  <a:close/>
                </a:path>
                <a:path w="836294" h="89535" extrusionOk="0">
                  <a:moveTo>
                    <a:pt x="689892" y="34289"/>
                  </a:moveTo>
                  <a:lnTo>
                    <a:pt x="669163" y="34289"/>
                  </a:lnTo>
                  <a:lnTo>
                    <a:pt x="679148" y="34655"/>
                  </a:lnTo>
                  <a:lnTo>
                    <a:pt x="684275" y="37210"/>
                  </a:lnTo>
                  <a:lnTo>
                    <a:pt x="686165" y="44148"/>
                  </a:lnTo>
                  <a:lnTo>
                    <a:pt x="686434" y="57657"/>
                  </a:lnTo>
                  <a:lnTo>
                    <a:pt x="686161" y="71241"/>
                  </a:lnTo>
                  <a:lnTo>
                    <a:pt x="684244" y="78216"/>
                  </a:lnTo>
                  <a:lnTo>
                    <a:pt x="679041" y="80785"/>
                  </a:lnTo>
                  <a:lnTo>
                    <a:pt x="668908" y="81152"/>
                  </a:lnTo>
                  <a:lnTo>
                    <a:pt x="690125" y="81152"/>
                  </a:lnTo>
                  <a:lnTo>
                    <a:pt x="698119" y="72516"/>
                  </a:lnTo>
                  <a:lnTo>
                    <a:pt x="698119" y="43179"/>
                  </a:lnTo>
                  <a:lnTo>
                    <a:pt x="689892" y="34289"/>
                  </a:lnTo>
                  <a:close/>
                </a:path>
                <a:path w="836294" h="89535" extrusionOk="0">
                  <a:moveTo>
                    <a:pt x="732154" y="27558"/>
                  </a:moveTo>
                  <a:lnTo>
                    <a:pt x="721106" y="27558"/>
                  </a:lnTo>
                  <a:lnTo>
                    <a:pt x="721106" y="88010"/>
                  </a:lnTo>
                  <a:lnTo>
                    <a:pt x="732154" y="88010"/>
                  </a:lnTo>
                  <a:lnTo>
                    <a:pt x="732154" y="48767"/>
                  </a:lnTo>
                  <a:lnTo>
                    <a:pt x="738983" y="38861"/>
                  </a:lnTo>
                  <a:lnTo>
                    <a:pt x="732154" y="38861"/>
                  </a:lnTo>
                  <a:lnTo>
                    <a:pt x="732154" y="27558"/>
                  </a:lnTo>
                  <a:close/>
                </a:path>
                <a:path w="836294" h="89535" extrusionOk="0">
                  <a:moveTo>
                    <a:pt x="770401" y="35686"/>
                  </a:moveTo>
                  <a:lnTo>
                    <a:pt x="755776" y="35686"/>
                  </a:lnTo>
                  <a:lnTo>
                    <a:pt x="757808" y="38480"/>
                  </a:lnTo>
                  <a:lnTo>
                    <a:pt x="759840" y="41401"/>
                  </a:lnTo>
                  <a:lnTo>
                    <a:pt x="759840" y="88010"/>
                  </a:lnTo>
                  <a:lnTo>
                    <a:pt x="770763" y="88010"/>
                  </a:lnTo>
                  <a:lnTo>
                    <a:pt x="770763" y="36067"/>
                  </a:lnTo>
                  <a:lnTo>
                    <a:pt x="770401" y="35686"/>
                  </a:lnTo>
                  <a:close/>
                </a:path>
                <a:path w="836294" h="89535" extrusionOk="0">
                  <a:moveTo>
                    <a:pt x="761364" y="26161"/>
                  </a:moveTo>
                  <a:lnTo>
                    <a:pt x="740917" y="26161"/>
                  </a:lnTo>
                  <a:lnTo>
                    <a:pt x="732154" y="38861"/>
                  </a:lnTo>
                  <a:lnTo>
                    <a:pt x="738983" y="38861"/>
                  </a:lnTo>
                  <a:lnTo>
                    <a:pt x="741171" y="35686"/>
                  </a:lnTo>
                  <a:lnTo>
                    <a:pt x="770401" y="35686"/>
                  </a:lnTo>
                  <a:lnTo>
                    <a:pt x="761364" y="26161"/>
                  </a:lnTo>
                  <a:close/>
                </a:path>
                <a:path w="836294" h="89535" extrusionOk="0">
                  <a:moveTo>
                    <a:pt x="795146" y="75691"/>
                  </a:moveTo>
                  <a:lnTo>
                    <a:pt x="795146" y="85851"/>
                  </a:lnTo>
                  <a:lnTo>
                    <a:pt x="805814" y="89407"/>
                  </a:lnTo>
                  <a:lnTo>
                    <a:pt x="823340" y="89407"/>
                  </a:lnTo>
                  <a:lnTo>
                    <a:pt x="829563" y="84327"/>
                  </a:lnTo>
                  <a:lnTo>
                    <a:pt x="833358" y="81152"/>
                  </a:lnTo>
                  <a:lnTo>
                    <a:pt x="805814" y="81152"/>
                  </a:lnTo>
                  <a:lnTo>
                    <a:pt x="795146" y="75691"/>
                  </a:lnTo>
                  <a:close/>
                </a:path>
                <a:path w="836294" h="89535" extrusionOk="0">
                  <a:moveTo>
                    <a:pt x="821563" y="26161"/>
                  </a:moveTo>
                  <a:lnTo>
                    <a:pt x="806576" y="26161"/>
                  </a:lnTo>
                  <a:lnTo>
                    <a:pt x="801115" y="30733"/>
                  </a:lnTo>
                  <a:lnTo>
                    <a:pt x="795527" y="35305"/>
                  </a:lnTo>
                  <a:lnTo>
                    <a:pt x="795527" y="54355"/>
                  </a:lnTo>
                  <a:lnTo>
                    <a:pt x="809751" y="60070"/>
                  </a:lnTo>
                  <a:lnTo>
                    <a:pt x="824864" y="66674"/>
                  </a:lnTo>
                  <a:lnTo>
                    <a:pt x="824864" y="76199"/>
                  </a:lnTo>
                  <a:lnTo>
                    <a:pt x="821816" y="78612"/>
                  </a:lnTo>
                  <a:lnTo>
                    <a:pt x="818769" y="81152"/>
                  </a:lnTo>
                  <a:lnTo>
                    <a:pt x="833358" y="81152"/>
                  </a:lnTo>
                  <a:lnTo>
                    <a:pt x="835786" y="79120"/>
                  </a:lnTo>
                  <a:lnTo>
                    <a:pt x="835786" y="64896"/>
                  </a:lnTo>
                  <a:lnTo>
                    <a:pt x="828420" y="56514"/>
                  </a:lnTo>
                  <a:lnTo>
                    <a:pt x="819531" y="52704"/>
                  </a:lnTo>
                  <a:lnTo>
                    <a:pt x="814196" y="50291"/>
                  </a:lnTo>
                  <a:lnTo>
                    <a:pt x="806069" y="46989"/>
                  </a:lnTo>
                  <a:lnTo>
                    <a:pt x="806069" y="34289"/>
                  </a:lnTo>
                  <a:lnTo>
                    <a:pt x="831214" y="34289"/>
                  </a:lnTo>
                  <a:lnTo>
                    <a:pt x="831214" y="27939"/>
                  </a:lnTo>
                  <a:lnTo>
                    <a:pt x="821563" y="26161"/>
                  </a:lnTo>
                  <a:close/>
                </a:path>
                <a:path w="836294" h="89535" extrusionOk="0">
                  <a:moveTo>
                    <a:pt x="831214" y="34289"/>
                  </a:moveTo>
                  <a:lnTo>
                    <a:pt x="822070" y="34289"/>
                  </a:lnTo>
                  <a:lnTo>
                    <a:pt x="831214" y="37083"/>
                  </a:lnTo>
                  <a:lnTo>
                    <a:pt x="831214" y="34289"/>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51"/>
          <p:cNvPicPr preferRelativeResize="0"/>
          <p:nvPr/>
        </p:nvPicPr>
        <p:blipFill>
          <a:blip r:embed="rId3">
            <a:alphaModFix/>
          </a:blip>
          <a:stretch>
            <a:fillRect/>
          </a:stretch>
        </p:blipFill>
        <p:spPr>
          <a:xfrm>
            <a:off x="0" y="1442550"/>
            <a:ext cx="9143999" cy="1934100"/>
          </a:xfrm>
          <a:prstGeom prst="rect">
            <a:avLst/>
          </a:prstGeom>
          <a:noFill/>
          <a:ln>
            <a:noFill/>
          </a:ln>
        </p:spPr>
      </p:pic>
      <p:pic>
        <p:nvPicPr>
          <p:cNvPr id="510" name="Google Shape;510;p51"/>
          <p:cNvPicPr preferRelativeResize="0"/>
          <p:nvPr/>
        </p:nvPicPr>
        <p:blipFill>
          <a:blip r:embed="rId4">
            <a:alphaModFix/>
          </a:blip>
          <a:stretch>
            <a:fillRect/>
          </a:stretch>
        </p:blipFill>
        <p:spPr>
          <a:xfrm>
            <a:off x="0" y="4238675"/>
            <a:ext cx="9144000" cy="1967587"/>
          </a:xfrm>
          <a:prstGeom prst="rect">
            <a:avLst/>
          </a:prstGeom>
          <a:noFill/>
          <a:ln>
            <a:noFill/>
          </a:ln>
        </p:spPr>
      </p:pic>
      <p:sp>
        <p:nvSpPr>
          <p:cNvPr id="511" name="Google Shape;511;p51"/>
          <p:cNvSpPr txBox="1"/>
          <p:nvPr/>
        </p:nvSpPr>
        <p:spPr>
          <a:xfrm>
            <a:off x="0" y="779550"/>
            <a:ext cx="91440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Calibri"/>
                <a:ea typeface="Calibri"/>
                <a:cs typeface="Calibri"/>
                <a:sym typeface="Calibri"/>
              </a:rPr>
              <a:t>Engagement (High School)</a:t>
            </a:r>
            <a:endParaRPr sz="35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6"/>
          <p:cNvPicPr preferRelativeResize="0"/>
          <p:nvPr/>
        </p:nvPicPr>
        <p:blipFill>
          <a:blip r:embed="rId3">
            <a:alphaModFix/>
          </a:blip>
          <a:stretch>
            <a:fillRect/>
          </a:stretch>
        </p:blipFill>
        <p:spPr>
          <a:xfrm>
            <a:off x="4335324" y="1990500"/>
            <a:ext cx="4808675" cy="3711974"/>
          </a:xfrm>
          <a:prstGeom prst="rect">
            <a:avLst/>
          </a:prstGeom>
          <a:noFill/>
          <a:ln>
            <a:noFill/>
          </a:ln>
        </p:spPr>
      </p:pic>
      <p:sp>
        <p:nvSpPr>
          <p:cNvPr id="114" name="Google Shape;114;p16"/>
          <p:cNvSpPr/>
          <p:nvPr/>
        </p:nvSpPr>
        <p:spPr>
          <a:xfrm>
            <a:off x="209475" y="1674900"/>
            <a:ext cx="4947600" cy="48849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800"/>
              <a:buFont typeface="Calibri"/>
              <a:buNone/>
            </a:pPr>
            <a:r>
              <a:rPr lang="en-US" sz="1700">
                <a:solidFill>
                  <a:schemeClr val="dk1"/>
                </a:solidFill>
                <a:latin typeface="Calibri"/>
                <a:ea typeface="Calibri"/>
                <a:cs typeface="Calibri"/>
                <a:sym typeface="Calibri"/>
              </a:rPr>
              <a:t>-Getting the most out of student feedback</a:t>
            </a:r>
            <a:endParaRPr sz="17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US" sz="1700">
                <a:solidFill>
                  <a:schemeClr val="dk1"/>
                </a:solidFill>
                <a:latin typeface="Calibri"/>
                <a:ea typeface="Calibri"/>
                <a:cs typeface="Calibri"/>
                <a:sym typeface="Calibri"/>
              </a:rPr>
              <a:t>-</a:t>
            </a:r>
            <a:r>
              <a:rPr lang="en-US" sz="1700" b="0" i="0" u="none" strike="noStrike" cap="none">
                <a:solidFill>
                  <a:schemeClr val="dk1"/>
                </a:solidFill>
                <a:latin typeface="Calibri"/>
                <a:ea typeface="Calibri"/>
                <a:cs typeface="Calibri"/>
                <a:sym typeface="Calibri"/>
              </a:rPr>
              <a:t>How does </a:t>
            </a:r>
            <a:r>
              <a:rPr lang="en-US" sz="1700" b="1">
                <a:solidFill>
                  <a:schemeClr val="dk1"/>
                </a:solidFill>
                <a:latin typeface="Calibri"/>
                <a:ea typeface="Calibri"/>
                <a:cs typeface="Calibri"/>
                <a:sym typeface="Calibri"/>
              </a:rPr>
              <a:t>North Clackamas School District</a:t>
            </a:r>
            <a:r>
              <a:rPr lang="en-US" sz="1700" b="0" i="0" u="none" strike="noStrike" cap="none">
                <a:solidFill>
                  <a:schemeClr val="dk1"/>
                </a:solidFill>
                <a:latin typeface="Calibri"/>
                <a:ea typeface="Calibri"/>
                <a:cs typeface="Calibri"/>
                <a:sym typeface="Calibri"/>
              </a:rPr>
              <a:t> use </a:t>
            </a:r>
            <a:r>
              <a:rPr lang="en-US" sz="1700">
                <a:solidFill>
                  <a:schemeClr val="dk1"/>
                </a:solidFill>
                <a:latin typeface="Calibri"/>
                <a:ea typeface="Calibri"/>
                <a:cs typeface="Calibri"/>
                <a:sym typeface="Calibri"/>
              </a:rPr>
              <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their perception data to inform equity work in </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the district</a:t>
            </a:r>
            <a:r>
              <a:rPr lang="en-US" sz="1700" b="0" i="0" u="none" strike="noStrike" cap="none">
                <a:solidFill>
                  <a:schemeClr val="dk1"/>
                </a:solidFill>
                <a:latin typeface="Calibri"/>
                <a:ea typeface="Calibri"/>
                <a:cs typeface="Calibri"/>
                <a:sym typeface="Calibri"/>
              </a:rPr>
              <a:t>?</a:t>
            </a:r>
            <a:endParaRPr sz="1700" b="1"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US" sz="1700">
                <a:solidFill>
                  <a:schemeClr val="dk1"/>
                </a:solidFill>
                <a:latin typeface="Calibri"/>
                <a:ea typeface="Calibri"/>
                <a:cs typeface="Calibri"/>
                <a:sym typeface="Calibri"/>
              </a:rPr>
              <a:t>-How has </a:t>
            </a:r>
            <a:r>
              <a:rPr lang="en-US" sz="1700" b="1">
                <a:solidFill>
                  <a:schemeClr val="dk1"/>
                </a:solidFill>
                <a:latin typeface="Calibri"/>
                <a:ea typeface="Calibri"/>
                <a:cs typeface="Calibri"/>
                <a:sym typeface="Calibri"/>
              </a:rPr>
              <a:t>Rowe Middle School</a:t>
            </a:r>
            <a:r>
              <a:rPr lang="en-US" sz="1700">
                <a:solidFill>
                  <a:schemeClr val="dk1"/>
                </a:solidFill>
                <a:latin typeface="Calibri"/>
                <a:ea typeface="Calibri"/>
                <a:cs typeface="Calibri"/>
                <a:sym typeface="Calibri"/>
              </a:rPr>
              <a:t> used student</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voice to make change at their school?</a:t>
            </a:r>
            <a:endParaRPr sz="17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endParaRPr sz="17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US" sz="1700">
                <a:solidFill>
                  <a:schemeClr val="dk1"/>
                </a:solidFill>
                <a:latin typeface="Calibri"/>
                <a:ea typeface="Calibri"/>
                <a:cs typeface="Calibri"/>
                <a:sym typeface="Calibri"/>
              </a:rPr>
              <a:t>-How has </a:t>
            </a:r>
            <a:r>
              <a:rPr lang="en-US" sz="1700" b="1">
                <a:solidFill>
                  <a:schemeClr val="dk1"/>
                </a:solidFill>
                <a:latin typeface="Calibri"/>
                <a:ea typeface="Calibri"/>
                <a:cs typeface="Calibri"/>
                <a:sym typeface="Calibri"/>
              </a:rPr>
              <a:t>Corvallis School District </a:t>
            </a:r>
            <a:r>
              <a:rPr lang="en-US" sz="1700">
                <a:solidFill>
                  <a:schemeClr val="dk1"/>
                </a:solidFill>
                <a:latin typeface="Calibri"/>
                <a:ea typeface="Calibri"/>
                <a:cs typeface="Calibri"/>
                <a:sym typeface="Calibri"/>
              </a:rPr>
              <a:t>engaged </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their communities in their feedback data?</a:t>
            </a:r>
            <a:endParaRPr sz="17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endParaRPr sz="17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US" sz="1700">
                <a:solidFill>
                  <a:schemeClr val="dk1"/>
                </a:solidFill>
                <a:latin typeface="Calibri"/>
                <a:ea typeface="Calibri"/>
                <a:cs typeface="Calibri"/>
                <a:sym typeface="Calibri"/>
              </a:rPr>
              <a:t>-</a:t>
            </a:r>
            <a:r>
              <a:rPr lang="en-US" sz="1700" b="0" i="0" u="none" strike="noStrike" cap="none">
                <a:solidFill>
                  <a:schemeClr val="dk1"/>
                </a:solidFill>
                <a:latin typeface="Calibri"/>
                <a:ea typeface="Calibri"/>
                <a:cs typeface="Calibri"/>
                <a:sym typeface="Calibri"/>
              </a:rPr>
              <a:t>Questions? Epiphanies? Reflections?</a:t>
            </a:r>
            <a:endParaRPr sz="1700" b="0" i="0" u="none" strike="noStrike" cap="none">
              <a:solidFill>
                <a:schemeClr val="dk1"/>
              </a:solidFill>
              <a:latin typeface="Calibri"/>
              <a:ea typeface="Calibri"/>
              <a:cs typeface="Calibri"/>
              <a:sym typeface="Calibri"/>
            </a:endParaRPr>
          </a:p>
        </p:txBody>
      </p:sp>
      <p:sp>
        <p:nvSpPr>
          <p:cNvPr id="115" name="Google Shape;115;p16"/>
          <p:cNvSpPr txBox="1">
            <a:spLocks noGrp="1"/>
          </p:cNvSpPr>
          <p:nvPr>
            <p:ph type="title"/>
          </p:nvPr>
        </p:nvSpPr>
        <p:spPr>
          <a:xfrm>
            <a:off x="457200" y="763377"/>
            <a:ext cx="8229600" cy="911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000"/>
              <a:buFont typeface="Rockwell"/>
              <a:buNone/>
            </a:pPr>
            <a:r>
              <a:rPr lang="en-US" sz="4000" b="0" i="0" u="none" strike="noStrike" cap="none">
                <a:solidFill>
                  <a:schemeClr val="dk1"/>
                </a:solidFill>
                <a:latin typeface="Rockwell"/>
                <a:ea typeface="Rockwell"/>
                <a:cs typeface="Rockwell"/>
                <a:sym typeface="Rockwell"/>
              </a:rPr>
              <a:t>Agenda</a:t>
            </a:r>
            <a:endParaRPr sz="4000" b="0" i="0" u="none" strike="noStrike" cap="none">
              <a:solidFill>
                <a:schemeClr val="dk1"/>
              </a:solidFill>
              <a:latin typeface="Rockwell"/>
              <a:ea typeface="Rockwell"/>
              <a:cs typeface="Rockwell"/>
              <a:sym typeface="Rockwell"/>
            </a:endParaRPr>
          </a:p>
        </p:txBody>
      </p:sp>
      <p:sp>
        <p:nvSpPr>
          <p:cNvPr id="116" name="Google Shape;116;p16"/>
          <p:cNvSpPr/>
          <p:nvPr/>
        </p:nvSpPr>
        <p:spPr>
          <a:xfrm>
            <a:off x="5067400" y="3193225"/>
            <a:ext cx="369300" cy="369900"/>
          </a:xfrm>
          <a:prstGeom prst="star5">
            <a:avLst>
              <a:gd name="adj" fmla="val 19098"/>
              <a:gd name="hf" fmla="val 105146"/>
              <a:gd name="vf" fmla="val 110557"/>
            </a:avLst>
          </a:prstGeom>
          <a:solidFill>
            <a:schemeClr val="accent6"/>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6"/>
          <p:cNvSpPr/>
          <p:nvPr/>
        </p:nvSpPr>
        <p:spPr>
          <a:xfrm>
            <a:off x="4975900" y="3486925"/>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4975900" y="3193225"/>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5206300" y="4637700"/>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5654913" y="2947500"/>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6512650" y="3800738"/>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5654925" y="3105613"/>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4975900" y="4803163"/>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5297800" y="3197113"/>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5297800" y="3709238"/>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5436700" y="3038988"/>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5377125" y="3800738"/>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5285625" y="4054650"/>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5706275" y="4071600"/>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4809744" y="3932838"/>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5297800" y="4959038"/>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4884400" y="3892250"/>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5206300" y="4146138"/>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5706275" y="3486913"/>
            <a:ext cx="45600" cy="45600"/>
          </a:xfrm>
          <a:prstGeom prst="ellips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5377125" y="2735725"/>
            <a:ext cx="369300" cy="369900"/>
          </a:xfrm>
          <a:prstGeom prst="star5">
            <a:avLst>
              <a:gd name="adj" fmla="val 19098"/>
              <a:gd name="hf" fmla="val 105146"/>
              <a:gd name="vf" fmla="val 110557"/>
            </a:avLst>
          </a:prstGeom>
          <a:solidFill>
            <a:schemeClr val="accent6"/>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52"/>
          <p:cNvPicPr preferRelativeResize="0"/>
          <p:nvPr/>
        </p:nvPicPr>
        <p:blipFill>
          <a:blip r:embed="rId3">
            <a:alphaModFix/>
          </a:blip>
          <a:stretch>
            <a:fillRect/>
          </a:stretch>
        </p:blipFill>
        <p:spPr>
          <a:xfrm>
            <a:off x="0" y="881825"/>
            <a:ext cx="9144003" cy="6094496"/>
          </a:xfrm>
          <a:prstGeom prst="rect">
            <a:avLst/>
          </a:prstGeom>
          <a:noFill/>
          <a:ln>
            <a:noFill/>
          </a:ln>
        </p:spPr>
      </p:pic>
      <p:sp>
        <p:nvSpPr>
          <p:cNvPr id="518" name="Google Shape;518;p52"/>
          <p:cNvSpPr/>
          <p:nvPr/>
        </p:nvSpPr>
        <p:spPr>
          <a:xfrm>
            <a:off x="0" y="4882625"/>
            <a:ext cx="9144000" cy="209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2"/>
          <p:cNvSpPr txBox="1">
            <a:spLocks noGrp="1"/>
          </p:cNvSpPr>
          <p:nvPr>
            <p:ph type="ctrTitle"/>
          </p:nvPr>
        </p:nvSpPr>
        <p:spPr>
          <a:xfrm>
            <a:off x="68250" y="3901425"/>
            <a:ext cx="9007500" cy="48594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Clr>
                <a:schemeClr val="dk1"/>
              </a:buClr>
              <a:buSzPts val="1100"/>
              <a:buFont typeface="Arial"/>
              <a:buNone/>
            </a:pPr>
            <a:r>
              <a:rPr lang="en-US" sz="3600" b="1">
                <a:latin typeface="Calibri"/>
                <a:ea typeface="Calibri"/>
                <a:cs typeface="Calibri"/>
                <a:sym typeface="Calibri"/>
              </a:rPr>
              <a:t>Goal 3.  Real-World Learning</a:t>
            </a:r>
            <a:endParaRPr sz="3600" b="1">
              <a:latin typeface="Calibri"/>
              <a:ea typeface="Calibri"/>
              <a:cs typeface="Calibri"/>
              <a:sym typeface="Calibri"/>
            </a:endParaRPr>
          </a:p>
          <a:p>
            <a:pPr marL="0" lvl="0" indent="0" algn="l" rtl="0">
              <a:lnSpc>
                <a:spcPct val="100000"/>
              </a:lnSpc>
              <a:spcBef>
                <a:spcPts val="800"/>
              </a:spcBef>
              <a:spcAft>
                <a:spcPts val="0"/>
              </a:spcAft>
              <a:buClr>
                <a:schemeClr val="dk1"/>
              </a:buClr>
              <a:buSzPts val="1100"/>
              <a:buFont typeface="Arial"/>
              <a:buNone/>
            </a:pPr>
            <a:r>
              <a:rPr lang="en-US" sz="1800">
                <a:solidFill>
                  <a:srgbClr val="333333"/>
                </a:solidFill>
                <a:latin typeface="Arial"/>
                <a:ea typeface="Arial"/>
                <a:cs typeface="Arial"/>
                <a:sym typeface="Arial"/>
              </a:rPr>
              <a:t>All students participate in real-world learning, with a global perspective, that prepares them for an ever-changing future. Student identity (race, culture, socioeconomic status, language, ability, gender, or sexual orientation) does not predict or predetermine success in school.</a:t>
            </a:r>
            <a:endParaRPr sz="1800">
              <a:solidFill>
                <a:srgbClr val="333333"/>
              </a:solidFill>
              <a:latin typeface="Arial"/>
              <a:ea typeface="Arial"/>
              <a:cs typeface="Arial"/>
              <a:sym typeface="Arial"/>
            </a:endParaRPr>
          </a:p>
          <a:p>
            <a:pPr marL="0" lvl="0" indent="0" algn="l" rtl="0">
              <a:lnSpc>
                <a:spcPct val="167500"/>
              </a:lnSpc>
              <a:spcBef>
                <a:spcPts val="0"/>
              </a:spcBef>
              <a:spcAft>
                <a:spcPts val="0"/>
              </a:spcAft>
              <a:buClr>
                <a:schemeClr val="dk1"/>
              </a:buClr>
              <a:buSzPts val="1100"/>
              <a:buFont typeface="Arial"/>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3"/>
          <p:cNvSpPr txBox="1"/>
          <p:nvPr/>
        </p:nvSpPr>
        <p:spPr>
          <a:xfrm>
            <a:off x="0" y="779550"/>
            <a:ext cx="91440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Calibri"/>
                <a:ea typeface="Calibri"/>
                <a:cs typeface="Calibri"/>
                <a:sym typeface="Calibri"/>
              </a:rPr>
              <a:t>Mental Health (High School)</a:t>
            </a:r>
            <a:endParaRPr sz="3500">
              <a:latin typeface="Calibri"/>
              <a:ea typeface="Calibri"/>
              <a:cs typeface="Calibri"/>
              <a:sym typeface="Calibri"/>
            </a:endParaRPr>
          </a:p>
        </p:txBody>
      </p:sp>
      <p:pic>
        <p:nvPicPr>
          <p:cNvPr id="526" name="Google Shape;526;p53"/>
          <p:cNvPicPr preferRelativeResize="0"/>
          <p:nvPr/>
        </p:nvPicPr>
        <p:blipFill>
          <a:blip r:embed="rId3">
            <a:alphaModFix/>
          </a:blip>
          <a:stretch>
            <a:fillRect/>
          </a:stretch>
        </p:blipFill>
        <p:spPr>
          <a:xfrm>
            <a:off x="152400" y="2008900"/>
            <a:ext cx="8839202" cy="2163323"/>
          </a:xfrm>
          <a:prstGeom prst="rect">
            <a:avLst/>
          </a:prstGeom>
          <a:noFill/>
          <a:ln>
            <a:noFill/>
          </a:ln>
        </p:spPr>
      </p:pic>
      <p:pic>
        <p:nvPicPr>
          <p:cNvPr id="527" name="Google Shape;527;p53"/>
          <p:cNvPicPr preferRelativeResize="0"/>
          <p:nvPr/>
        </p:nvPicPr>
        <p:blipFill>
          <a:blip r:embed="rId4">
            <a:alphaModFix/>
          </a:blip>
          <a:stretch>
            <a:fillRect/>
          </a:stretch>
        </p:blipFill>
        <p:spPr>
          <a:xfrm>
            <a:off x="152400" y="4738573"/>
            <a:ext cx="8839200" cy="19680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4"/>
          <p:cNvSpPr txBox="1"/>
          <p:nvPr/>
        </p:nvSpPr>
        <p:spPr>
          <a:xfrm>
            <a:off x="0" y="779550"/>
            <a:ext cx="91440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latin typeface="Calibri"/>
                <a:ea typeface="Calibri"/>
                <a:cs typeface="Calibri"/>
                <a:sym typeface="Calibri"/>
              </a:rPr>
              <a:t>Community Findings (Middle School &amp; High School) </a:t>
            </a:r>
            <a:endParaRPr sz="3000">
              <a:latin typeface="Calibri"/>
              <a:ea typeface="Calibri"/>
              <a:cs typeface="Calibri"/>
              <a:sym typeface="Calibri"/>
            </a:endParaRPr>
          </a:p>
        </p:txBody>
      </p:sp>
      <p:pic>
        <p:nvPicPr>
          <p:cNvPr id="534" name="Google Shape;534;p54"/>
          <p:cNvPicPr preferRelativeResize="0"/>
          <p:nvPr/>
        </p:nvPicPr>
        <p:blipFill>
          <a:blip r:embed="rId3">
            <a:alphaModFix/>
          </a:blip>
          <a:stretch>
            <a:fillRect/>
          </a:stretch>
        </p:blipFill>
        <p:spPr>
          <a:xfrm>
            <a:off x="152400" y="1594950"/>
            <a:ext cx="8839200" cy="2247900"/>
          </a:xfrm>
          <a:prstGeom prst="rect">
            <a:avLst/>
          </a:prstGeom>
          <a:noFill/>
          <a:ln>
            <a:noFill/>
          </a:ln>
        </p:spPr>
      </p:pic>
      <p:pic>
        <p:nvPicPr>
          <p:cNvPr id="535" name="Google Shape;535;p54"/>
          <p:cNvPicPr preferRelativeResize="0"/>
          <p:nvPr/>
        </p:nvPicPr>
        <p:blipFill>
          <a:blip r:embed="rId4">
            <a:alphaModFix/>
          </a:blip>
          <a:stretch>
            <a:fillRect/>
          </a:stretch>
        </p:blipFill>
        <p:spPr>
          <a:xfrm>
            <a:off x="152400" y="3995250"/>
            <a:ext cx="8839199" cy="259208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5"/>
          <p:cNvSpPr/>
          <p:nvPr/>
        </p:nvSpPr>
        <p:spPr>
          <a:xfrm>
            <a:off x="0" y="1013459"/>
            <a:ext cx="9144000" cy="6852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F47E1A"/>
              </a:buClr>
              <a:buSzPts val="3600"/>
              <a:buFont typeface="Calibri"/>
              <a:buNone/>
            </a:pPr>
            <a:r>
              <a:rPr lang="en-US" sz="3600" b="1" i="0" u="none" strike="noStrike" cap="none">
                <a:solidFill>
                  <a:srgbClr val="F47E1A"/>
                </a:solidFill>
                <a:latin typeface="Calibri"/>
                <a:ea typeface="Calibri"/>
                <a:cs typeface="Calibri"/>
                <a:sym typeface="Calibri"/>
              </a:rPr>
              <a:t>Amens. </a:t>
            </a:r>
            <a:r>
              <a:rPr lang="en-US" sz="3600" b="1" i="0" u="none" strike="noStrike" cap="none">
                <a:solidFill>
                  <a:srgbClr val="9BBB59"/>
                </a:solidFill>
                <a:latin typeface="Calibri"/>
                <a:ea typeface="Calibri"/>
                <a:cs typeface="Calibri"/>
                <a:sym typeface="Calibri"/>
              </a:rPr>
              <a:t>Epiphanies. </a:t>
            </a:r>
            <a:r>
              <a:rPr lang="en-US" sz="3600" b="1" i="0" u="none" strike="noStrike" cap="none">
                <a:solidFill>
                  <a:srgbClr val="7F7F7F"/>
                </a:solidFill>
                <a:latin typeface="Calibri"/>
                <a:ea typeface="Calibri"/>
                <a:cs typeface="Calibri"/>
                <a:sym typeface="Calibri"/>
              </a:rPr>
              <a:t>Questions.</a:t>
            </a:r>
            <a:r>
              <a:rPr lang="en-US" sz="3600" b="1" i="0" u="none" strike="noStrike" cap="none">
                <a:solidFill>
                  <a:srgbClr val="245971"/>
                </a:solidFill>
                <a:latin typeface="Calibri"/>
                <a:ea typeface="Calibri"/>
                <a:cs typeface="Calibri"/>
                <a:sym typeface="Calibri"/>
              </a:rPr>
              <a:t> Feedback.</a:t>
            </a:r>
            <a:endParaRPr sz="1400" b="0" i="0" u="none" strike="noStrike" cap="none">
              <a:solidFill>
                <a:srgbClr val="000000"/>
              </a:solidFill>
              <a:latin typeface="Arial"/>
              <a:ea typeface="Arial"/>
              <a:cs typeface="Arial"/>
              <a:sym typeface="Arial"/>
            </a:endParaRPr>
          </a:p>
        </p:txBody>
      </p:sp>
      <p:grpSp>
        <p:nvGrpSpPr>
          <p:cNvPr id="542" name="Google Shape;542;p55"/>
          <p:cNvGrpSpPr/>
          <p:nvPr/>
        </p:nvGrpSpPr>
        <p:grpSpPr>
          <a:xfrm>
            <a:off x="2052595" y="2042933"/>
            <a:ext cx="2285909" cy="2103211"/>
            <a:chOff x="-2545845" y="2869824"/>
            <a:chExt cx="2743200" cy="2743200"/>
          </a:xfrm>
        </p:grpSpPr>
        <p:sp>
          <p:nvSpPr>
            <p:cNvPr id="543" name="Google Shape;543;p55"/>
            <p:cNvSpPr/>
            <p:nvPr/>
          </p:nvSpPr>
          <p:spPr>
            <a:xfrm>
              <a:off x="-2545845" y="2869824"/>
              <a:ext cx="2743200" cy="2743200"/>
            </a:xfrm>
            <a:prstGeom prst="roundRect">
              <a:avLst>
                <a:gd name="adj" fmla="val 16667"/>
              </a:avLst>
            </a:prstGeom>
            <a:solidFill>
              <a:srgbClr val="F99C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544" name="Google Shape;544;p55"/>
            <p:cNvPicPr preferRelativeResize="0"/>
            <p:nvPr/>
          </p:nvPicPr>
          <p:blipFill rotWithShape="1">
            <a:blip r:embed="rId3">
              <a:alphaModFix/>
            </a:blip>
            <a:srcRect/>
            <a:stretch/>
          </p:blipFill>
          <p:spPr>
            <a:xfrm>
              <a:off x="-2001793" y="2962572"/>
              <a:ext cx="2049780" cy="2049780"/>
            </a:xfrm>
            <a:prstGeom prst="rect">
              <a:avLst/>
            </a:prstGeom>
            <a:noFill/>
            <a:ln>
              <a:noFill/>
            </a:ln>
          </p:spPr>
        </p:pic>
        <p:sp>
          <p:nvSpPr>
            <p:cNvPr id="545" name="Google Shape;545;p55"/>
            <p:cNvSpPr/>
            <p:nvPr/>
          </p:nvSpPr>
          <p:spPr>
            <a:xfrm>
              <a:off x="-2545845" y="4890041"/>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liked…”</a:t>
              </a:r>
              <a:endParaRPr sz="1400" b="0" i="0" u="none" strike="noStrike" cap="none">
                <a:solidFill>
                  <a:srgbClr val="000000"/>
                </a:solidFill>
                <a:latin typeface="Arial"/>
                <a:ea typeface="Arial"/>
                <a:cs typeface="Arial"/>
                <a:sym typeface="Arial"/>
              </a:endParaRPr>
            </a:p>
          </p:txBody>
        </p:sp>
      </p:grpSp>
      <p:grpSp>
        <p:nvGrpSpPr>
          <p:cNvPr id="546" name="Google Shape;546;p55"/>
          <p:cNvGrpSpPr/>
          <p:nvPr/>
        </p:nvGrpSpPr>
        <p:grpSpPr>
          <a:xfrm>
            <a:off x="2050421" y="4443369"/>
            <a:ext cx="2285910" cy="2103211"/>
            <a:chOff x="4649059" y="3273371"/>
            <a:chExt cx="2743201" cy="2743200"/>
          </a:xfrm>
        </p:grpSpPr>
        <p:grpSp>
          <p:nvGrpSpPr>
            <p:cNvPr id="547" name="Google Shape;547;p55"/>
            <p:cNvGrpSpPr/>
            <p:nvPr/>
          </p:nvGrpSpPr>
          <p:grpSpPr>
            <a:xfrm>
              <a:off x="4649059" y="3273371"/>
              <a:ext cx="2743200" cy="2743200"/>
              <a:chOff x="4649059" y="1115387"/>
              <a:chExt cx="2286000" cy="2286000"/>
            </a:xfrm>
          </p:grpSpPr>
          <p:sp>
            <p:nvSpPr>
              <p:cNvPr id="548" name="Google Shape;548;p55"/>
              <p:cNvSpPr/>
              <p:nvPr/>
            </p:nvSpPr>
            <p:spPr>
              <a:xfrm>
                <a:off x="4649059" y="1115387"/>
                <a:ext cx="2286000" cy="22860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549" name="Google Shape;549;p55"/>
              <p:cNvPicPr preferRelativeResize="0"/>
              <p:nvPr/>
            </p:nvPicPr>
            <p:blipFill rotWithShape="1">
              <a:blip r:embed="rId4">
                <a:alphaModFix/>
              </a:blip>
              <a:srcRect/>
              <a:stretch/>
            </p:blipFill>
            <p:spPr>
              <a:xfrm>
                <a:off x="5027689" y="1137767"/>
                <a:ext cx="1758126" cy="1758126"/>
              </a:xfrm>
              <a:prstGeom prst="rect">
                <a:avLst/>
              </a:prstGeom>
              <a:noFill/>
              <a:ln>
                <a:noFill/>
              </a:ln>
            </p:spPr>
          </p:pic>
        </p:grpSp>
        <p:sp>
          <p:nvSpPr>
            <p:cNvPr id="550" name="Google Shape;550;p55"/>
            <p:cNvSpPr/>
            <p:nvPr/>
          </p:nvSpPr>
          <p:spPr>
            <a:xfrm>
              <a:off x="4649060" y="5293713"/>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wonder…”</a:t>
              </a:r>
              <a:endParaRPr sz="1400" b="0" i="0" u="none" strike="noStrike" cap="none">
                <a:solidFill>
                  <a:srgbClr val="000000"/>
                </a:solidFill>
                <a:latin typeface="Arial"/>
                <a:ea typeface="Arial"/>
                <a:cs typeface="Arial"/>
                <a:sym typeface="Arial"/>
              </a:endParaRPr>
            </a:p>
          </p:txBody>
        </p:sp>
      </p:grpSp>
      <p:grpSp>
        <p:nvGrpSpPr>
          <p:cNvPr id="551" name="Google Shape;551;p55"/>
          <p:cNvGrpSpPr/>
          <p:nvPr/>
        </p:nvGrpSpPr>
        <p:grpSpPr>
          <a:xfrm>
            <a:off x="4623334" y="2052026"/>
            <a:ext cx="2285909" cy="2103211"/>
            <a:chOff x="-2580797" y="304619"/>
            <a:chExt cx="2743200" cy="2743200"/>
          </a:xfrm>
        </p:grpSpPr>
        <p:sp>
          <p:nvSpPr>
            <p:cNvPr id="552" name="Google Shape;552;p55"/>
            <p:cNvSpPr/>
            <p:nvPr/>
          </p:nvSpPr>
          <p:spPr>
            <a:xfrm>
              <a:off x="-2580797" y="304619"/>
              <a:ext cx="2743200" cy="27432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553" name="Google Shape;553;p55"/>
            <p:cNvPicPr preferRelativeResize="0"/>
            <p:nvPr/>
          </p:nvPicPr>
          <p:blipFill rotWithShape="1">
            <a:blip r:embed="rId5">
              <a:alphaModFix/>
            </a:blip>
            <a:srcRect/>
            <a:stretch/>
          </p:blipFill>
          <p:spPr>
            <a:xfrm>
              <a:off x="-2249485" y="385395"/>
              <a:ext cx="2011680" cy="2011680"/>
            </a:xfrm>
            <a:prstGeom prst="rect">
              <a:avLst/>
            </a:prstGeom>
            <a:noFill/>
            <a:ln>
              <a:noFill/>
            </a:ln>
          </p:spPr>
        </p:pic>
        <p:sp>
          <p:nvSpPr>
            <p:cNvPr id="554" name="Google Shape;554;p55"/>
            <p:cNvSpPr/>
            <p:nvPr/>
          </p:nvSpPr>
          <p:spPr>
            <a:xfrm>
              <a:off x="-2378431" y="2244067"/>
              <a:ext cx="25065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learned…”</a:t>
              </a:r>
              <a:endParaRPr sz="1400" b="0" i="0" u="none" strike="noStrike" cap="none">
                <a:solidFill>
                  <a:srgbClr val="000000"/>
                </a:solidFill>
                <a:latin typeface="Arial"/>
                <a:ea typeface="Arial"/>
                <a:cs typeface="Arial"/>
                <a:sym typeface="Arial"/>
              </a:endParaRPr>
            </a:p>
          </p:txBody>
        </p:sp>
      </p:grpSp>
      <p:grpSp>
        <p:nvGrpSpPr>
          <p:cNvPr id="555" name="Google Shape;555;p55"/>
          <p:cNvGrpSpPr/>
          <p:nvPr/>
        </p:nvGrpSpPr>
        <p:grpSpPr>
          <a:xfrm>
            <a:off x="4592538" y="4466148"/>
            <a:ext cx="2285909" cy="2103211"/>
            <a:chOff x="2043521" y="3361338"/>
            <a:chExt cx="2743200" cy="2743200"/>
          </a:xfrm>
        </p:grpSpPr>
        <p:sp>
          <p:nvSpPr>
            <p:cNvPr id="556" name="Google Shape;556;p55"/>
            <p:cNvSpPr/>
            <p:nvPr/>
          </p:nvSpPr>
          <p:spPr>
            <a:xfrm>
              <a:off x="2043521" y="3361338"/>
              <a:ext cx="2743200" cy="2743200"/>
            </a:xfrm>
            <a:prstGeom prst="roundRect">
              <a:avLst>
                <a:gd name="adj" fmla="val 16667"/>
              </a:avLst>
            </a:prstGeom>
            <a:solidFill>
              <a:srgbClr val="278F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557" name="Google Shape;557;p55"/>
            <p:cNvPicPr preferRelativeResize="0"/>
            <p:nvPr/>
          </p:nvPicPr>
          <p:blipFill rotWithShape="1">
            <a:blip r:embed="rId6">
              <a:alphaModFix/>
            </a:blip>
            <a:srcRect/>
            <a:stretch/>
          </p:blipFill>
          <p:spPr>
            <a:xfrm>
              <a:off x="2409281" y="3456094"/>
              <a:ext cx="2011680" cy="2011680"/>
            </a:xfrm>
            <a:prstGeom prst="rect">
              <a:avLst/>
            </a:prstGeom>
            <a:noFill/>
            <a:ln>
              <a:noFill/>
            </a:ln>
          </p:spPr>
        </p:pic>
        <p:sp>
          <p:nvSpPr>
            <p:cNvPr id="558" name="Google Shape;558;p55"/>
            <p:cNvSpPr/>
            <p:nvPr/>
          </p:nvSpPr>
          <p:spPr>
            <a:xfrm>
              <a:off x="2043521" y="5342528"/>
              <a:ext cx="2743200" cy="636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“I suggest…”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p:nvPr/>
        </p:nvSpPr>
        <p:spPr>
          <a:xfrm>
            <a:off x="778926" y="3535680"/>
            <a:ext cx="8229600" cy="1603358"/>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E68328"/>
              </a:buClr>
              <a:buSzPts val="2800"/>
              <a:buFont typeface="Merriweather Sans"/>
              <a:buChar char="➔"/>
            </a:pPr>
            <a:r>
              <a:rPr lang="en-US" sz="2800" dirty="0">
                <a:solidFill>
                  <a:schemeClr val="dk1"/>
                </a:solidFill>
                <a:latin typeface="Source Sans Pro"/>
                <a:ea typeface="Source Sans Pro"/>
                <a:cs typeface="Source Sans Pro"/>
                <a:sym typeface="Source Sans Pro"/>
              </a:rPr>
              <a:t>   </a:t>
            </a:r>
            <a:r>
              <a:rPr lang="en-US" sz="2800" b="0" i="0" u="none" strike="noStrike" cap="none" dirty="0">
                <a:solidFill>
                  <a:schemeClr val="dk1"/>
                </a:solidFill>
                <a:latin typeface="Source Sans Pro"/>
                <a:ea typeface="Source Sans Pro"/>
                <a:cs typeface="Source Sans Pro"/>
                <a:sym typeface="Source Sans Pro"/>
              </a:rPr>
              <a:t>Valid and reliable questions</a:t>
            </a:r>
            <a:endParaRPr dirty="0"/>
          </a:p>
        </p:txBody>
      </p:sp>
      <p:sp>
        <p:nvSpPr>
          <p:cNvPr id="142" name="Google Shape;142;p17"/>
          <p:cNvSpPr/>
          <p:nvPr/>
        </p:nvSpPr>
        <p:spPr>
          <a:xfrm>
            <a:off x="778927" y="2115012"/>
            <a:ext cx="6400800" cy="1126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68328"/>
              </a:buClr>
              <a:buSzPts val="2800"/>
              <a:buFont typeface="Source Sans Pro"/>
              <a:buNone/>
            </a:pPr>
            <a:r>
              <a:rPr lang="en-US" sz="2800" b="0" i="0" u="none" strike="noStrike" cap="none" dirty="0">
                <a:solidFill>
                  <a:srgbClr val="000000"/>
                </a:solidFill>
                <a:latin typeface="Source Sans Pro"/>
                <a:ea typeface="Source Sans Pro"/>
                <a:cs typeface="Source Sans Pro"/>
                <a:sym typeface="Source Sans Pro"/>
              </a:rPr>
              <a:t/>
            </a:r>
            <a:br>
              <a:rPr lang="en-US" sz="2800" b="0" i="0" u="none" strike="noStrike" cap="none" dirty="0">
                <a:solidFill>
                  <a:srgbClr val="000000"/>
                </a:solidFill>
                <a:latin typeface="Source Sans Pro"/>
                <a:ea typeface="Source Sans Pro"/>
                <a:cs typeface="Source Sans Pro"/>
                <a:sym typeface="Source Sans Pro"/>
              </a:rPr>
            </a:br>
            <a:endParaRPr sz="2800" b="0" i="0" u="none" strike="noStrike" cap="none" dirty="0">
              <a:solidFill>
                <a:srgbClr val="000000"/>
              </a:solidFill>
              <a:latin typeface="Source Sans Pro"/>
              <a:ea typeface="Source Sans Pro"/>
              <a:cs typeface="Source Sans Pro"/>
              <a:sym typeface="Source Sans Pro"/>
            </a:endParaRPr>
          </a:p>
          <a:p>
            <a:pPr marL="0" marR="0" lvl="0" indent="-177800" algn="l" rtl="0">
              <a:lnSpc>
                <a:spcPct val="80000"/>
              </a:lnSpc>
              <a:spcBef>
                <a:spcPts val="0"/>
              </a:spcBef>
              <a:spcAft>
                <a:spcPts val="0"/>
              </a:spcAft>
              <a:buClr>
                <a:srgbClr val="E68328"/>
              </a:buClr>
              <a:buSzPts val="2800"/>
              <a:buFont typeface="Merriweather Sans"/>
              <a:buChar char="➔"/>
            </a:pPr>
            <a:r>
              <a:rPr lang="en-US" sz="2800" b="0" i="0" u="none" strike="noStrike" cap="none" dirty="0">
                <a:solidFill>
                  <a:srgbClr val="000000"/>
                </a:solidFill>
                <a:latin typeface="Source Sans Pro"/>
                <a:ea typeface="Source Sans Pro"/>
                <a:cs typeface="Source Sans Pro"/>
                <a:sym typeface="Source Sans Pro"/>
              </a:rPr>
              <a:t>   Quick turnaround</a:t>
            </a:r>
            <a:endParaRPr sz="2800" b="0" i="0" u="none" strike="noStrike" cap="none" dirty="0">
              <a:solidFill>
                <a:srgbClr val="000000"/>
              </a:solidFill>
              <a:latin typeface="Source Sans Pro"/>
              <a:ea typeface="Source Sans Pro"/>
              <a:cs typeface="Source Sans Pro"/>
              <a:sym typeface="Source Sans Pro"/>
            </a:endParaRPr>
          </a:p>
        </p:txBody>
      </p:sp>
      <p:sp>
        <p:nvSpPr>
          <p:cNvPr id="143" name="Google Shape;143;p17"/>
          <p:cNvSpPr/>
          <p:nvPr/>
        </p:nvSpPr>
        <p:spPr>
          <a:xfrm>
            <a:off x="778926" y="4065256"/>
            <a:ext cx="8028600" cy="1988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68328"/>
              </a:buClr>
              <a:buSzPts val="1400"/>
              <a:buFont typeface="Merriweather Sans"/>
              <a:buNone/>
            </a:pPr>
            <a:endParaRPr sz="1400" b="0" i="0" u="none" strike="noStrike" cap="none" dirty="0">
              <a:solidFill>
                <a:srgbClr val="000000"/>
              </a:solidFill>
              <a:latin typeface="Source Sans Pro"/>
              <a:ea typeface="Source Sans Pro"/>
              <a:cs typeface="Source Sans Pro"/>
              <a:sym typeface="Source Sans Pro"/>
            </a:endParaRPr>
          </a:p>
          <a:p>
            <a:pPr marL="0" marR="0" lvl="0" indent="-177800" algn="l" rtl="0">
              <a:lnSpc>
                <a:spcPct val="80000"/>
              </a:lnSpc>
              <a:spcBef>
                <a:spcPts val="0"/>
              </a:spcBef>
              <a:spcAft>
                <a:spcPts val="0"/>
              </a:spcAft>
              <a:buClr>
                <a:srgbClr val="E68328"/>
              </a:buClr>
              <a:buSzPts val="2800"/>
              <a:buFont typeface="Merriweather Sans"/>
              <a:buChar char="➔"/>
            </a:pPr>
            <a:r>
              <a:rPr lang="en-US" sz="2800" b="0" i="0" u="none" strike="noStrike" cap="none" dirty="0">
                <a:solidFill>
                  <a:srgbClr val="000000"/>
                </a:solidFill>
                <a:latin typeface="Source Sans Pro"/>
                <a:ea typeface="Source Sans Pro"/>
                <a:cs typeface="Source Sans Pro"/>
                <a:sym typeface="Source Sans Pro"/>
              </a:rPr>
              <a:t>   Meaningful comparisons</a:t>
            </a:r>
            <a:endParaRPr dirty="0"/>
          </a:p>
          <a:p>
            <a:pPr marL="0" marR="0" lvl="0" indent="457200" algn="l" rtl="0">
              <a:lnSpc>
                <a:spcPct val="80000"/>
              </a:lnSpc>
              <a:spcBef>
                <a:spcPts val="0"/>
              </a:spcBef>
              <a:spcAft>
                <a:spcPts val="0"/>
              </a:spcAft>
              <a:buNone/>
            </a:pPr>
            <a:endParaRPr sz="600" dirty="0">
              <a:latin typeface="Source Sans Pro"/>
              <a:ea typeface="Source Sans Pro"/>
              <a:cs typeface="Source Sans Pro"/>
              <a:sym typeface="Source Sans Pro"/>
            </a:endParaRPr>
          </a:p>
          <a:p>
            <a:pPr marL="0" marR="0" lvl="0" indent="457200" algn="l" rtl="0">
              <a:lnSpc>
                <a:spcPct val="80000"/>
              </a:lnSpc>
              <a:spcBef>
                <a:spcPts val="0"/>
              </a:spcBef>
              <a:spcAft>
                <a:spcPts val="0"/>
              </a:spcAft>
              <a:buNone/>
            </a:pPr>
            <a:r>
              <a:rPr lang="en-US" sz="2400" dirty="0">
                <a:latin typeface="Source Sans Pro"/>
                <a:ea typeface="Source Sans Pro"/>
                <a:cs typeface="Source Sans Pro"/>
                <a:sym typeface="Source Sans Pro"/>
              </a:rPr>
              <a:t>-</a:t>
            </a:r>
            <a:r>
              <a:rPr lang="en-US" sz="2400" b="0" i="0" u="none" strike="noStrike" cap="none" dirty="0">
                <a:solidFill>
                  <a:srgbClr val="000000"/>
                </a:solidFill>
                <a:latin typeface="Source Sans Pro"/>
                <a:ea typeface="Source Sans Pro"/>
                <a:cs typeface="Source Sans Pro"/>
                <a:sym typeface="Source Sans Pro"/>
              </a:rPr>
              <a:t>Across different schools</a:t>
            </a:r>
            <a:endParaRPr sz="2400" dirty="0"/>
          </a:p>
          <a:p>
            <a:pPr marL="0" marR="0" lvl="0" indent="457200" algn="l" rtl="0">
              <a:lnSpc>
                <a:spcPct val="80000"/>
              </a:lnSpc>
              <a:spcBef>
                <a:spcPts val="0"/>
              </a:spcBef>
              <a:spcAft>
                <a:spcPts val="0"/>
              </a:spcAft>
              <a:buNone/>
            </a:pPr>
            <a:r>
              <a:rPr lang="en-US" sz="2400" dirty="0">
                <a:latin typeface="Source Sans Pro"/>
                <a:ea typeface="Source Sans Pro"/>
                <a:cs typeface="Source Sans Pro"/>
                <a:sym typeface="Source Sans Pro"/>
              </a:rPr>
              <a:t>-</a:t>
            </a:r>
            <a:r>
              <a:rPr lang="en-US" sz="2400" b="0" i="0" u="none" strike="noStrike" cap="none" dirty="0">
                <a:solidFill>
                  <a:srgbClr val="000000"/>
                </a:solidFill>
                <a:latin typeface="Source Sans Pro"/>
                <a:ea typeface="Source Sans Pro"/>
                <a:cs typeface="Source Sans Pro"/>
                <a:sym typeface="Source Sans Pro"/>
              </a:rPr>
              <a:t>Across different student demographics</a:t>
            </a:r>
            <a:endParaRPr sz="2400" b="0" i="0" u="none" strike="noStrike" cap="none" dirty="0">
              <a:solidFill>
                <a:srgbClr val="000000"/>
              </a:solidFill>
              <a:latin typeface="Arial"/>
              <a:ea typeface="Arial"/>
              <a:cs typeface="Arial"/>
              <a:sym typeface="Arial"/>
            </a:endParaRPr>
          </a:p>
          <a:p>
            <a:pPr marL="0" marR="0" lvl="2" indent="0" algn="l" rtl="0">
              <a:lnSpc>
                <a:spcPct val="80000"/>
              </a:lnSpc>
              <a:spcBef>
                <a:spcPts val="0"/>
              </a:spcBef>
              <a:spcAft>
                <a:spcPts val="0"/>
              </a:spcAft>
              <a:buClr>
                <a:srgbClr val="E68328"/>
              </a:buClr>
              <a:buSzPts val="2800"/>
              <a:buFont typeface="Merriweather Sans"/>
              <a:buNone/>
            </a:pPr>
            <a:endParaRPr sz="2800" b="0" i="0" u="none" strike="noStrike" cap="none" dirty="0">
              <a:solidFill>
                <a:srgbClr val="000000"/>
              </a:solidFill>
              <a:latin typeface="Arial"/>
              <a:ea typeface="Arial"/>
              <a:cs typeface="Arial"/>
              <a:sym typeface="Arial"/>
            </a:endParaRPr>
          </a:p>
        </p:txBody>
      </p:sp>
      <p:sp>
        <p:nvSpPr>
          <p:cNvPr id="144" name="Google Shape;144;p17"/>
          <p:cNvSpPr/>
          <p:nvPr/>
        </p:nvSpPr>
        <p:spPr>
          <a:xfrm>
            <a:off x="157783" y="1070689"/>
            <a:ext cx="89238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What makes student perception data </a:t>
            </a:r>
            <a:r>
              <a:rPr lang="en-US" sz="3600" b="1" i="0" u="none" strike="noStrike" cap="none">
                <a:solidFill>
                  <a:srgbClr val="000000"/>
                </a:solidFill>
                <a:latin typeface="Arial"/>
                <a:ea typeface="Arial"/>
                <a:cs typeface="Arial"/>
                <a:sym typeface="Arial"/>
              </a:rPr>
              <a:t>actionable? </a:t>
            </a:r>
            <a:endParaRPr sz="3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8"/>
          <p:cNvPicPr preferRelativeResize="0"/>
          <p:nvPr/>
        </p:nvPicPr>
        <p:blipFill rotWithShape="1">
          <a:blip r:embed="rId3">
            <a:alphaModFix/>
          </a:blip>
          <a:srcRect/>
          <a:stretch/>
        </p:blipFill>
        <p:spPr>
          <a:xfrm>
            <a:off x="2948285" y="1425416"/>
            <a:ext cx="3509623" cy="2112127"/>
          </a:xfrm>
          <a:prstGeom prst="rect">
            <a:avLst/>
          </a:prstGeom>
          <a:noFill/>
          <a:ln>
            <a:noFill/>
          </a:ln>
        </p:spPr>
      </p:pic>
      <p:sp>
        <p:nvSpPr>
          <p:cNvPr id="151" name="Google Shape;151;p18"/>
          <p:cNvSpPr txBox="1"/>
          <p:nvPr/>
        </p:nvSpPr>
        <p:spPr>
          <a:xfrm>
            <a:off x="2273096" y="5372705"/>
            <a:ext cx="45315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Lato"/>
              <a:buNone/>
            </a:pPr>
            <a:r>
              <a:rPr lang="en-US" sz="2800" b="0" i="0" u="none" strike="noStrike" cap="none">
                <a:solidFill>
                  <a:srgbClr val="000000"/>
                </a:solidFill>
                <a:latin typeface="Lato"/>
                <a:ea typeface="Lato"/>
                <a:cs typeface="Lato"/>
                <a:sym typeface="Lato"/>
              </a:rPr>
              <a:t>You’re left with more questions than answers</a:t>
            </a:r>
            <a:endParaRPr sz="2800" b="0" i="0" u="none" strike="noStrike" cap="none">
              <a:solidFill>
                <a:srgbClr val="000000"/>
              </a:solidFill>
              <a:latin typeface="Lato"/>
              <a:ea typeface="Lato"/>
              <a:cs typeface="Lato"/>
              <a:sym typeface="Lato"/>
            </a:endParaRPr>
          </a:p>
        </p:txBody>
      </p:sp>
      <p:grpSp>
        <p:nvGrpSpPr>
          <p:cNvPr id="152" name="Google Shape;152;p18"/>
          <p:cNvGrpSpPr/>
          <p:nvPr/>
        </p:nvGrpSpPr>
        <p:grpSpPr>
          <a:xfrm>
            <a:off x="744721" y="1725110"/>
            <a:ext cx="1901827" cy="1444133"/>
            <a:chOff x="1434116" y="1297958"/>
            <a:chExt cx="1901827" cy="1444133"/>
          </a:xfrm>
        </p:grpSpPr>
        <p:pic>
          <p:nvPicPr>
            <p:cNvPr id="153" name="Google Shape;153;p18"/>
            <p:cNvPicPr preferRelativeResize="0"/>
            <p:nvPr/>
          </p:nvPicPr>
          <p:blipFill rotWithShape="1">
            <a:blip r:embed="rId4">
              <a:alphaModFix/>
            </a:blip>
            <a:srcRect/>
            <a:stretch/>
          </p:blipFill>
          <p:spPr>
            <a:xfrm>
              <a:off x="1434116" y="1722712"/>
              <a:ext cx="1901827" cy="1019379"/>
            </a:xfrm>
            <a:prstGeom prst="rect">
              <a:avLst/>
            </a:prstGeom>
            <a:noFill/>
            <a:ln>
              <a:noFill/>
            </a:ln>
          </p:spPr>
        </p:pic>
        <p:sp>
          <p:nvSpPr>
            <p:cNvPr id="154" name="Google Shape;154;p18"/>
            <p:cNvSpPr txBox="1"/>
            <p:nvPr/>
          </p:nvSpPr>
          <p:spPr>
            <a:xfrm>
              <a:off x="1593172" y="1297958"/>
              <a:ext cx="15837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Survey Students</a:t>
              </a:r>
              <a:endParaRPr sz="1400" b="0" i="0" u="none" strike="noStrike" cap="none">
                <a:solidFill>
                  <a:srgbClr val="000000"/>
                </a:solidFill>
                <a:latin typeface="Lato"/>
                <a:ea typeface="Lato"/>
                <a:cs typeface="Lato"/>
                <a:sym typeface="Lato"/>
              </a:endParaRPr>
            </a:p>
          </p:txBody>
        </p:sp>
      </p:grpSp>
      <p:pic>
        <p:nvPicPr>
          <p:cNvPr id="155" name="Google Shape;155;p18"/>
          <p:cNvPicPr preferRelativeResize="0"/>
          <p:nvPr/>
        </p:nvPicPr>
        <p:blipFill rotWithShape="1">
          <a:blip r:embed="rId5">
            <a:alphaModFix/>
          </a:blip>
          <a:srcRect/>
          <a:stretch/>
        </p:blipFill>
        <p:spPr>
          <a:xfrm>
            <a:off x="6328481" y="1948636"/>
            <a:ext cx="1851188" cy="1479179"/>
          </a:xfrm>
          <a:prstGeom prst="rect">
            <a:avLst/>
          </a:prstGeom>
          <a:noFill/>
          <a:ln>
            <a:noFill/>
          </a:ln>
        </p:spPr>
      </p:pic>
      <p:sp>
        <p:nvSpPr>
          <p:cNvPr id="156" name="Google Shape;156;p18"/>
          <p:cNvSpPr txBox="1"/>
          <p:nvPr/>
        </p:nvSpPr>
        <p:spPr>
          <a:xfrm>
            <a:off x="269084" y="947296"/>
            <a:ext cx="8763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Lato"/>
              <a:buNone/>
            </a:pPr>
            <a:r>
              <a:rPr lang="en-US" sz="2800" b="0" i="0" u="none" strike="noStrike" cap="none">
                <a:solidFill>
                  <a:srgbClr val="000000"/>
                </a:solidFill>
                <a:latin typeface="Lato"/>
                <a:ea typeface="Lato"/>
                <a:cs typeface="Lato"/>
                <a:sym typeface="Lato"/>
              </a:rPr>
              <a:t>Without validated instruments…</a:t>
            </a:r>
            <a:endParaRPr/>
          </a:p>
        </p:txBody>
      </p:sp>
      <p:sp>
        <p:nvSpPr>
          <p:cNvPr id="157" name="Google Shape;157;p18"/>
          <p:cNvSpPr/>
          <p:nvPr/>
        </p:nvSpPr>
        <p:spPr>
          <a:xfrm>
            <a:off x="1640666" y="3503621"/>
            <a:ext cx="63354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In my school, a variety of resources are available to help me succeed (e.g., teaching staff, technology, media center).</a:t>
            </a:r>
            <a:endParaRPr sz="2400" b="0" i="0" u="none" strike="noStrike" cap="none">
              <a:solidFill>
                <a:srgbClr val="000000"/>
              </a:solidFill>
              <a:latin typeface="Arial"/>
              <a:ea typeface="Arial"/>
              <a:cs typeface="Arial"/>
              <a:sym typeface="Arial"/>
            </a:endParaRPr>
          </a:p>
        </p:txBody>
      </p:sp>
      <p:sp>
        <p:nvSpPr>
          <p:cNvPr id="158" name="Google Shape;158;p18"/>
          <p:cNvSpPr txBox="1"/>
          <p:nvPr/>
        </p:nvSpPr>
        <p:spPr>
          <a:xfrm>
            <a:off x="6390259" y="1250270"/>
            <a:ext cx="1857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What did their answers mean?</a:t>
            </a:r>
            <a:endParaRPr sz="1400" b="0" i="0" u="none" strike="noStrike" cap="none">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9"/>
          <p:cNvPicPr preferRelativeResize="0"/>
          <p:nvPr/>
        </p:nvPicPr>
        <p:blipFill rotWithShape="1">
          <a:blip r:embed="rId3">
            <a:alphaModFix/>
          </a:blip>
          <a:srcRect/>
          <a:stretch/>
        </p:blipFill>
        <p:spPr>
          <a:xfrm>
            <a:off x="473529" y="1425980"/>
            <a:ext cx="8115300" cy="48778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0"/>
          <p:cNvPicPr preferRelativeResize="0"/>
          <p:nvPr/>
        </p:nvPicPr>
        <p:blipFill rotWithShape="1">
          <a:blip r:embed="rId3">
            <a:alphaModFix/>
          </a:blip>
          <a:srcRect/>
          <a:stretch/>
        </p:blipFill>
        <p:spPr>
          <a:xfrm>
            <a:off x="538843" y="1289957"/>
            <a:ext cx="7952100" cy="506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p:nvPr/>
        </p:nvSpPr>
        <p:spPr>
          <a:xfrm>
            <a:off x="4944702" y="1718307"/>
            <a:ext cx="3921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Lato"/>
              <a:buNone/>
            </a:pPr>
            <a:r>
              <a:rPr lang="en-US" sz="4000" b="0" i="0" u="none" strike="noStrike" cap="none">
                <a:solidFill>
                  <a:srgbClr val="000000"/>
                </a:solidFill>
                <a:latin typeface="Lato"/>
                <a:ea typeface="Lato"/>
                <a:cs typeface="Lato"/>
                <a:sym typeface="Lato"/>
              </a:rPr>
              <a:t>Academic Rigor</a:t>
            </a:r>
            <a:endParaRPr sz="4000" b="0" i="0" u="none" strike="noStrike" cap="none">
              <a:solidFill>
                <a:srgbClr val="000000"/>
              </a:solidFill>
              <a:latin typeface="Lato"/>
              <a:ea typeface="Lato"/>
              <a:cs typeface="Lato"/>
              <a:sym typeface="Lato"/>
            </a:endParaRPr>
          </a:p>
        </p:txBody>
      </p:sp>
      <p:sp>
        <p:nvSpPr>
          <p:cNvPr id="177" name="Google Shape;177;p21"/>
          <p:cNvSpPr txBox="1"/>
          <p:nvPr/>
        </p:nvSpPr>
        <p:spPr>
          <a:xfrm>
            <a:off x="548787" y="1400476"/>
            <a:ext cx="39219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Lato"/>
              <a:buNone/>
            </a:pPr>
            <a:r>
              <a:rPr lang="en-US" sz="4000" b="0" i="0" u="none" strike="noStrike" cap="none">
                <a:solidFill>
                  <a:srgbClr val="000000"/>
                </a:solidFill>
                <a:latin typeface="Lato"/>
                <a:ea typeface="Lato"/>
                <a:cs typeface="Lato"/>
                <a:sym typeface="Lato"/>
              </a:rPr>
              <a:t>Relationships with Teachers</a:t>
            </a:r>
            <a:endParaRPr sz="4000" b="0" i="0" u="none" strike="noStrike" cap="none">
              <a:solidFill>
                <a:srgbClr val="000000"/>
              </a:solidFill>
              <a:latin typeface="Lato"/>
              <a:ea typeface="Lato"/>
              <a:cs typeface="Lato"/>
              <a:sym typeface="Lato"/>
            </a:endParaRPr>
          </a:p>
        </p:txBody>
      </p:sp>
      <p:pic>
        <p:nvPicPr>
          <p:cNvPr id="178" name="Google Shape;178;p21"/>
          <p:cNvPicPr preferRelativeResize="0"/>
          <p:nvPr/>
        </p:nvPicPr>
        <p:blipFill rotWithShape="1">
          <a:blip r:embed="rId3">
            <a:alphaModFix/>
          </a:blip>
          <a:srcRect/>
          <a:stretch/>
        </p:blipFill>
        <p:spPr>
          <a:xfrm>
            <a:off x="4863057" y="2426193"/>
            <a:ext cx="3429000" cy="4176889"/>
          </a:xfrm>
          <a:prstGeom prst="rect">
            <a:avLst/>
          </a:prstGeom>
          <a:noFill/>
          <a:ln>
            <a:noFill/>
          </a:ln>
        </p:spPr>
      </p:pic>
      <p:pic>
        <p:nvPicPr>
          <p:cNvPr id="179" name="Google Shape;179;p21"/>
          <p:cNvPicPr preferRelativeResize="0"/>
          <p:nvPr/>
        </p:nvPicPr>
        <p:blipFill rotWithShape="1">
          <a:blip r:embed="rId4">
            <a:alphaModFix/>
          </a:blip>
          <a:srcRect/>
          <a:stretch/>
        </p:blipFill>
        <p:spPr>
          <a:xfrm>
            <a:off x="714280" y="3057157"/>
            <a:ext cx="3584744" cy="34491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1068</Words>
  <Application>Microsoft Office PowerPoint</Application>
  <PresentationFormat>On-screen Show (4:3)</PresentationFormat>
  <Paragraphs>203</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Calibri</vt:lpstr>
      <vt:lpstr>Source Sans Pro</vt:lpstr>
      <vt:lpstr>Merriweather Sans</vt:lpstr>
      <vt:lpstr>Verdana</vt:lpstr>
      <vt:lpstr>Times New Roman</vt:lpstr>
      <vt:lpstr>Arial</vt:lpstr>
      <vt:lpstr>Rockwell</vt:lpstr>
      <vt:lpstr>Lato</vt:lpstr>
      <vt:lpstr>Office Theme</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NCSD Equity Stance</vt:lpstr>
      <vt:lpstr>Taking Action</vt:lpstr>
      <vt:lpstr>Community and Government Relations</vt:lpstr>
      <vt:lpstr>PowerPoint Presentation</vt:lpstr>
      <vt:lpstr>PowerPoint Presentation</vt:lpstr>
      <vt:lpstr>Our Why:</vt:lpstr>
      <vt:lpstr>Our Why:</vt:lpstr>
      <vt:lpstr>Our Path:</vt:lpstr>
      <vt:lpstr>What’s Next?</vt:lpstr>
      <vt:lpstr>PowerPoint Presentation</vt:lpstr>
      <vt:lpstr>PowerPoint Presentation</vt:lpstr>
      <vt:lpstr>PowerPoint Presentation</vt:lpstr>
      <vt:lpstr>Goal 4.  Health &amp; Wellness Improve the health and wellness of district students and staff.  Student identity (race, culture, socioeconomic status, language, ability, gender, or sexual orientation) does not predict or predetermine success in school. </vt:lpstr>
      <vt:lpstr>Strategies: Support and enhance programs that promote student mental wellness and safety. Support and enhance programs that promote student physical wellness and safety. Support a robust worksite wellness program for district staff. </vt:lpstr>
      <vt:lpstr>PowerPoint Presentation</vt:lpstr>
      <vt:lpstr>PowerPoint Presentation</vt:lpstr>
      <vt:lpstr>PowerPoint Presentation</vt:lpstr>
      <vt:lpstr>PowerPoint Presentation</vt:lpstr>
      <vt:lpstr>PowerPoint Presentation</vt:lpstr>
      <vt:lpstr>Goal 3.  Real-World Learning All students participate in real-world learning, with a global perspective, that prepares them for an ever-changing future. Student identity (race, culture, socioeconomic status, language, ability, gender, or sexual orientation) does not predict or predetermine success in school.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Kelson Goldfine</dc:creator>
  <cp:lastModifiedBy>Kelson Goldfine</cp:lastModifiedBy>
  <cp:revision>4</cp:revision>
  <dcterms:modified xsi:type="dcterms:W3CDTF">2019-06-21T18:52:17Z</dcterms:modified>
</cp:coreProperties>
</file>